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Lst>
  <p:notesMasterIdLst>
    <p:notesMasterId r:id="rId62"/>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80" r:id="rId18"/>
    <p:sldId id="273" r:id="rId19"/>
    <p:sldId id="287" r:id="rId20"/>
    <p:sldId id="313" r:id="rId21"/>
    <p:sldId id="274" r:id="rId22"/>
    <p:sldId id="275" r:id="rId23"/>
    <p:sldId id="276" r:id="rId24"/>
    <p:sldId id="314" r:id="rId25"/>
    <p:sldId id="315" r:id="rId26"/>
    <p:sldId id="316" r:id="rId27"/>
    <p:sldId id="317" r:id="rId28"/>
    <p:sldId id="283" r:id="rId29"/>
    <p:sldId id="278" r:id="rId30"/>
    <p:sldId id="279" r:id="rId31"/>
    <p:sldId id="284" r:id="rId32"/>
    <p:sldId id="285" r:id="rId33"/>
    <p:sldId id="286" r:id="rId34"/>
    <p:sldId id="469" r:id="rId35"/>
    <p:sldId id="318" r:id="rId36"/>
    <p:sldId id="319" r:id="rId37"/>
    <p:sldId id="289" r:id="rId38"/>
    <p:sldId id="290" r:id="rId39"/>
    <p:sldId id="291" r:id="rId40"/>
    <p:sldId id="292" r:id="rId41"/>
    <p:sldId id="293" r:id="rId42"/>
    <p:sldId id="295" r:id="rId43"/>
    <p:sldId id="299" r:id="rId44"/>
    <p:sldId id="311" r:id="rId45"/>
    <p:sldId id="300" r:id="rId46"/>
    <p:sldId id="301" r:id="rId47"/>
    <p:sldId id="294" r:id="rId48"/>
    <p:sldId id="297" r:id="rId49"/>
    <p:sldId id="298" r:id="rId50"/>
    <p:sldId id="303" r:id="rId51"/>
    <p:sldId id="321" r:id="rId52"/>
    <p:sldId id="463" r:id="rId53"/>
    <p:sldId id="464" r:id="rId54"/>
    <p:sldId id="305" r:id="rId55"/>
    <p:sldId id="465" r:id="rId56"/>
    <p:sldId id="466" r:id="rId57"/>
    <p:sldId id="467" r:id="rId58"/>
    <p:sldId id="468" r:id="rId59"/>
    <p:sldId id="310" r:id="rId60"/>
    <p:sldId id="31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7FF"/>
    <a:srgbClr val="FF99FF"/>
    <a:srgbClr val="FF33CC"/>
    <a:srgbClr val="DA3ABC"/>
    <a:srgbClr val="7F7F7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11B0E-7D5D-8168-9EF8-E9E64EE5C467}" v="1" dt="2023-09-15T19:17:05.316"/>
    <p1510:client id="{A4784EEB-F782-4390-94A4-154328CD58C4}" v="114" dt="2023-09-13T16:29:48.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03" d="100"/>
          <a:sy n="103" d="100"/>
        </p:scale>
        <p:origin x="120"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nez, Celia" userId="ccf50a8b-cd66-405c-8ef1-b6f17100a86c" providerId="ADAL" clId="{A4784EEB-F782-4390-94A4-154328CD58C4}"/>
    <pc:docChg chg="undo custSel addSld delSld modSld sldOrd">
      <pc:chgData name="Montanez, Celia" userId="ccf50a8b-cd66-405c-8ef1-b6f17100a86c" providerId="ADAL" clId="{A4784EEB-F782-4390-94A4-154328CD58C4}" dt="2023-09-13T16:29:57.712" v="5329" actId="962"/>
      <pc:docMkLst>
        <pc:docMk/>
      </pc:docMkLst>
      <pc:sldChg chg="modSp mod">
        <pc:chgData name="Montanez, Celia" userId="ccf50a8b-cd66-405c-8ef1-b6f17100a86c" providerId="ADAL" clId="{A4784EEB-F782-4390-94A4-154328CD58C4}" dt="2023-09-12T19:09:19.871" v="1052" actId="962"/>
        <pc:sldMkLst>
          <pc:docMk/>
          <pc:sldMk cId="2294197651" sldId="256"/>
        </pc:sldMkLst>
        <pc:spChg chg="mod">
          <ac:chgData name="Montanez, Celia" userId="ccf50a8b-cd66-405c-8ef1-b6f17100a86c" providerId="ADAL" clId="{A4784EEB-F782-4390-94A4-154328CD58C4}" dt="2023-09-05T19:14:49.511" v="0" actId="20577"/>
          <ac:spMkLst>
            <pc:docMk/>
            <pc:sldMk cId="2294197651" sldId="256"/>
            <ac:spMk id="3" creationId="{B309BE5D-9F22-B5C5-F7BE-569983E25647}"/>
          </ac:spMkLst>
        </pc:spChg>
        <pc:picChg chg="mod">
          <ac:chgData name="Montanez, Celia" userId="ccf50a8b-cd66-405c-8ef1-b6f17100a86c" providerId="ADAL" clId="{A4784EEB-F782-4390-94A4-154328CD58C4}" dt="2023-09-12T19:08:53.387" v="1016" actId="962"/>
          <ac:picMkLst>
            <pc:docMk/>
            <pc:sldMk cId="2294197651" sldId="256"/>
            <ac:picMk id="5" creationId="{DDA8A2A7-1D19-8D47-9CC1-782A85C3FEA7}"/>
          </ac:picMkLst>
        </pc:picChg>
        <pc:picChg chg="mod">
          <ac:chgData name="Montanez, Celia" userId="ccf50a8b-cd66-405c-8ef1-b6f17100a86c" providerId="ADAL" clId="{A4784EEB-F782-4390-94A4-154328CD58C4}" dt="2023-09-12T19:08:39.011" v="954" actId="962"/>
          <ac:picMkLst>
            <pc:docMk/>
            <pc:sldMk cId="2294197651" sldId="256"/>
            <ac:picMk id="6" creationId="{85645EC5-A323-BAF4-61DF-4D2F5F097053}"/>
          </ac:picMkLst>
        </pc:picChg>
        <pc:picChg chg="mod">
          <ac:chgData name="Montanez, Celia" userId="ccf50a8b-cd66-405c-8ef1-b6f17100a86c" providerId="ADAL" clId="{A4784EEB-F782-4390-94A4-154328CD58C4}" dt="2023-09-12T19:09:19.871" v="1052" actId="962"/>
          <ac:picMkLst>
            <pc:docMk/>
            <pc:sldMk cId="2294197651" sldId="256"/>
            <ac:picMk id="7" creationId="{7EB04B92-6C9C-74A9-3B83-82E45898FBF7}"/>
          </ac:picMkLst>
        </pc:picChg>
      </pc:sldChg>
      <pc:sldChg chg="modSp mod">
        <pc:chgData name="Montanez, Celia" userId="ccf50a8b-cd66-405c-8ef1-b6f17100a86c" providerId="ADAL" clId="{A4784EEB-F782-4390-94A4-154328CD58C4}" dt="2023-09-12T19:09:58.042" v="1248" actId="962"/>
        <pc:sldMkLst>
          <pc:docMk/>
          <pc:sldMk cId="3751992705" sldId="257"/>
        </pc:sldMkLst>
        <pc:spChg chg="mod">
          <ac:chgData name="Montanez, Celia" userId="ccf50a8b-cd66-405c-8ef1-b6f17100a86c" providerId="ADAL" clId="{A4784EEB-F782-4390-94A4-154328CD58C4}" dt="2023-09-12T19:07:04.807" v="876"/>
          <ac:spMkLst>
            <pc:docMk/>
            <pc:sldMk cId="3751992705" sldId="257"/>
            <ac:spMk id="2" creationId="{3EEA5346-AAB1-EC6C-6B12-68D5E82D1786}"/>
          </ac:spMkLst>
        </pc:spChg>
        <pc:spChg chg="mod">
          <ac:chgData name="Montanez, Celia" userId="ccf50a8b-cd66-405c-8ef1-b6f17100a86c" providerId="ADAL" clId="{A4784EEB-F782-4390-94A4-154328CD58C4}" dt="2023-09-11T14:19:44.321" v="4" actId="20577"/>
          <ac:spMkLst>
            <pc:docMk/>
            <pc:sldMk cId="3751992705" sldId="257"/>
            <ac:spMk id="8" creationId="{E74710E3-3A2B-44DC-D213-F626C292D328}"/>
          </ac:spMkLst>
        </pc:spChg>
        <pc:picChg chg="mod">
          <ac:chgData name="Montanez, Celia" userId="ccf50a8b-cd66-405c-8ef1-b6f17100a86c" providerId="ADAL" clId="{A4784EEB-F782-4390-94A4-154328CD58C4}" dt="2023-09-12T19:09:33.588" v="1102" actId="962"/>
          <ac:picMkLst>
            <pc:docMk/>
            <pc:sldMk cId="3751992705" sldId="257"/>
            <ac:picMk id="12" creationId="{95925D51-014F-612E-6024-FC246844961B}"/>
          </ac:picMkLst>
        </pc:picChg>
        <pc:picChg chg="mod">
          <ac:chgData name="Montanez, Celia" userId="ccf50a8b-cd66-405c-8ef1-b6f17100a86c" providerId="ADAL" clId="{A4784EEB-F782-4390-94A4-154328CD58C4}" dt="2023-09-12T19:09:58.042" v="1248" actId="962"/>
          <ac:picMkLst>
            <pc:docMk/>
            <pc:sldMk cId="3751992705" sldId="257"/>
            <ac:picMk id="14" creationId="{7289F260-36D6-0CE2-D772-5D261A9BE6DB}"/>
          </ac:picMkLst>
        </pc:picChg>
      </pc:sldChg>
      <pc:sldChg chg="modSp mod">
        <pc:chgData name="Montanez, Celia" userId="ccf50a8b-cd66-405c-8ef1-b6f17100a86c" providerId="ADAL" clId="{A4784EEB-F782-4390-94A4-154328CD58C4}" dt="2023-09-12T19:07:13.238" v="878" actId="20577"/>
        <pc:sldMkLst>
          <pc:docMk/>
          <pc:sldMk cId="626282989" sldId="258"/>
        </pc:sldMkLst>
        <pc:spChg chg="mod">
          <ac:chgData name="Montanez, Celia" userId="ccf50a8b-cd66-405c-8ef1-b6f17100a86c" providerId="ADAL" clId="{A4784EEB-F782-4390-94A4-154328CD58C4}" dt="2023-09-12T19:07:13.238" v="878" actId="20577"/>
          <ac:spMkLst>
            <pc:docMk/>
            <pc:sldMk cId="626282989" sldId="258"/>
            <ac:spMk id="2" creationId="{3AC8B0D3-A03A-C720-B0DA-4371F2394AC4}"/>
          </ac:spMkLst>
        </pc:spChg>
        <pc:graphicFrameChg chg="modGraphic">
          <ac:chgData name="Montanez, Celia" userId="ccf50a8b-cd66-405c-8ef1-b6f17100a86c" providerId="ADAL" clId="{A4784EEB-F782-4390-94A4-154328CD58C4}" dt="2023-09-12T19:05:20.141" v="860" actId="20577"/>
          <ac:graphicFrameMkLst>
            <pc:docMk/>
            <pc:sldMk cId="626282989" sldId="258"/>
            <ac:graphicFrameMk id="25" creationId="{EDA53B75-FAD7-8B2F-4060-C7553B11D3F0}"/>
          </ac:graphicFrameMkLst>
        </pc:graphicFrameChg>
      </pc:sldChg>
      <pc:sldChg chg="addSp delSp modSp mod modNotesTx">
        <pc:chgData name="Montanez, Celia" userId="ccf50a8b-cd66-405c-8ef1-b6f17100a86c" providerId="ADAL" clId="{A4784EEB-F782-4390-94A4-154328CD58C4}" dt="2023-09-12T19:06:46.520" v="873" actId="1076"/>
        <pc:sldMkLst>
          <pc:docMk/>
          <pc:sldMk cId="795595545" sldId="259"/>
        </pc:sldMkLst>
        <pc:spChg chg="del mod">
          <ac:chgData name="Montanez, Celia" userId="ccf50a8b-cd66-405c-8ef1-b6f17100a86c" providerId="ADAL" clId="{A4784EEB-F782-4390-94A4-154328CD58C4}" dt="2023-09-12T19:06:33.212" v="870" actId="478"/>
          <ac:spMkLst>
            <pc:docMk/>
            <pc:sldMk cId="795595545" sldId="259"/>
            <ac:spMk id="2" creationId="{09A8ACAE-EF47-FD15-84AF-EE82508EBE45}"/>
          </ac:spMkLst>
        </pc:spChg>
        <pc:spChg chg="add mod">
          <ac:chgData name="Montanez, Celia" userId="ccf50a8b-cd66-405c-8ef1-b6f17100a86c" providerId="ADAL" clId="{A4784EEB-F782-4390-94A4-154328CD58C4}" dt="2023-09-12T19:05:55.842" v="862"/>
          <ac:spMkLst>
            <pc:docMk/>
            <pc:sldMk cId="795595545" sldId="259"/>
            <ac:spMk id="4" creationId="{11A07769-4B58-695C-EB8E-4A30584468AB}"/>
          </ac:spMkLst>
        </pc:spChg>
        <pc:spChg chg="add del mod">
          <ac:chgData name="Montanez, Celia" userId="ccf50a8b-cd66-405c-8ef1-b6f17100a86c" providerId="ADAL" clId="{A4784EEB-F782-4390-94A4-154328CD58C4}" dt="2023-09-11T14:22:07.532" v="101" actId="478"/>
          <ac:spMkLst>
            <pc:docMk/>
            <pc:sldMk cId="795595545" sldId="259"/>
            <ac:spMk id="4" creationId="{A69AD5E2-8F52-2429-85DA-7E4389B6535E}"/>
          </ac:spMkLst>
        </pc:spChg>
        <pc:spChg chg="add mod">
          <ac:chgData name="Montanez, Celia" userId="ccf50a8b-cd66-405c-8ef1-b6f17100a86c" providerId="ADAL" clId="{A4784EEB-F782-4390-94A4-154328CD58C4}" dt="2023-09-11T14:22:09.419" v="102"/>
          <ac:spMkLst>
            <pc:docMk/>
            <pc:sldMk cId="795595545" sldId="259"/>
            <ac:spMk id="6" creationId="{A3B47BAC-9BA2-EA76-DA9A-2CB3F99D4ADC}"/>
          </ac:spMkLst>
        </pc:spChg>
        <pc:spChg chg="add mod">
          <ac:chgData name="Montanez, Celia" userId="ccf50a8b-cd66-405c-8ef1-b6f17100a86c" providerId="ADAL" clId="{A4784EEB-F782-4390-94A4-154328CD58C4}" dt="2023-09-11T14:22:09.419" v="102"/>
          <ac:spMkLst>
            <pc:docMk/>
            <pc:sldMk cId="795595545" sldId="259"/>
            <ac:spMk id="7" creationId="{F8216C15-5588-5574-D3CA-D31127246BDE}"/>
          </ac:spMkLst>
        </pc:spChg>
        <pc:spChg chg="add mod">
          <ac:chgData name="Montanez, Celia" userId="ccf50a8b-cd66-405c-8ef1-b6f17100a86c" providerId="ADAL" clId="{A4784EEB-F782-4390-94A4-154328CD58C4}" dt="2023-09-12T19:05:55.842" v="862"/>
          <ac:spMkLst>
            <pc:docMk/>
            <pc:sldMk cId="795595545" sldId="259"/>
            <ac:spMk id="8" creationId="{27D828E0-F7B0-FD1A-6D35-1AC56FC7F40A}"/>
          </ac:spMkLst>
        </pc:spChg>
        <pc:spChg chg="add del mod">
          <ac:chgData name="Montanez, Celia" userId="ccf50a8b-cd66-405c-8ef1-b6f17100a86c" providerId="ADAL" clId="{A4784EEB-F782-4390-94A4-154328CD58C4}" dt="2023-09-12T19:06:35.423" v="871" actId="478"/>
          <ac:spMkLst>
            <pc:docMk/>
            <pc:sldMk cId="795595545" sldId="259"/>
            <ac:spMk id="10" creationId="{F15998B8-0070-685A-1E05-F0A045D6AAA1}"/>
          </ac:spMkLst>
        </pc:spChg>
        <pc:spChg chg="add mod">
          <ac:chgData name="Montanez, Celia" userId="ccf50a8b-cd66-405c-8ef1-b6f17100a86c" providerId="ADAL" clId="{A4784EEB-F782-4390-94A4-154328CD58C4}" dt="2023-09-12T19:06:41.806" v="872"/>
          <ac:spMkLst>
            <pc:docMk/>
            <pc:sldMk cId="795595545" sldId="259"/>
            <ac:spMk id="11" creationId="{B76577D0-0834-626A-9302-16BF57BC468F}"/>
          </ac:spMkLst>
        </pc:spChg>
        <pc:grpChg chg="add mod">
          <ac:chgData name="Montanez, Celia" userId="ccf50a8b-cd66-405c-8ef1-b6f17100a86c" providerId="ADAL" clId="{A4784EEB-F782-4390-94A4-154328CD58C4}" dt="2023-09-12T19:06:46.520" v="873" actId="1076"/>
          <ac:grpSpMkLst>
            <pc:docMk/>
            <pc:sldMk cId="795595545" sldId="259"/>
            <ac:grpSpMk id="3" creationId="{3418A154-9AC4-8A65-AD43-D38A31C6210A}"/>
          </ac:grpSpMkLst>
        </pc:grpChg>
        <pc:grpChg chg="add del mod">
          <ac:chgData name="Montanez, Celia" userId="ccf50a8b-cd66-405c-8ef1-b6f17100a86c" providerId="ADAL" clId="{A4784EEB-F782-4390-94A4-154328CD58C4}" dt="2023-09-12T19:05:54.106" v="861" actId="478"/>
          <ac:grpSpMkLst>
            <pc:docMk/>
            <pc:sldMk cId="795595545" sldId="259"/>
            <ac:grpSpMk id="5" creationId="{524801C0-EB6B-E3BB-B07F-CE2AF62F3AB2}"/>
          </ac:grpSpMkLst>
        </pc:grpChg>
        <pc:graphicFrameChg chg="del mod">
          <ac:chgData name="Montanez, Celia" userId="ccf50a8b-cd66-405c-8ef1-b6f17100a86c" providerId="ADAL" clId="{A4784EEB-F782-4390-94A4-154328CD58C4}" dt="2023-09-11T14:22:05.154" v="100" actId="478"/>
          <ac:graphicFrameMkLst>
            <pc:docMk/>
            <pc:sldMk cId="795595545" sldId="259"/>
            <ac:graphicFrameMk id="162" creationId="{C435EDA3-2CB7-FB11-1598-847E0CE39306}"/>
          </ac:graphicFrameMkLst>
        </pc:graphicFrameChg>
      </pc:sldChg>
      <pc:sldChg chg="modSp mod">
        <pc:chgData name="Montanez, Celia" userId="ccf50a8b-cd66-405c-8ef1-b6f17100a86c" providerId="ADAL" clId="{A4784EEB-F782-4390-94A4-154328CD58C4}" dt="2023-09-12T19:11:21.550" v="1431" actId="962"/>
        <pc:sldMkLst>
          <pc:docMk/>
          <pc:sldMk cId="2580069631" sldId="260"/>
        </pc:sldMkLst>
        <pc:spChg chg="mod">
          <ac:chgData name="Montanez, Celia" userId="ccf50a8b-cd66-405c-8ef1-b6f17100a86c" providerId="ADAL" clId="{A4784EEB-F782-4390-94A4-154328CD58C4}" dt="2023-09-12T19:06:56.256" v="874"/>
          <ac:spMkLst>
            <pc:docMk/>
            <pc:sldMk cId="2580069631" sldId="260"/>
            <ac:spMk id="2" creationId="{FA4270B0-BE6E-0F12-B96D-B8E74EA22A44}"/>
          </ac:spMkLst>
        </pc:spChg>
        <pc:spChg chg="mod">
          <ac:chgData name="Montanez, Celia" userId="ccf50a8b-cd66-405c-8ef1-b6f17100a86c" providerId="ADAL" clId="{A4784EEB-F782-4390-94A4-154328CD58C4}" dt="2023-09-12T19:07:32.793" v="879" actId="20577"/>
          <ac:spMkLst>
            <pc:docMk/>
            <pc:sldMk cId="2580069631" sldId="260"/>
            <ac:spMk id="3" creationId="{D4755602-DD80-F3D1-16AA-34EFDF34477B}"/>
          </ac:spMkLst>
        </pc:spChg>
        <pc:picChg chg="mod">
          <ac:chgData name="Montanez, Celia" userId="ccf50a8b-cd66-405c-8ef1-b6f17100a86c" providerId="ADAL" clId="{A4784EEB-F782-4390-94A4-154328CD58C4}" dt="2023-09-12T19:11:21.550" v="1431" actId="962"/>
          <ac:picMkLst>
            <pc:docMk/>
            <pc:sldMk cId="2580069631" sldId="260"/>
            <ac:picMk id="5" creationId="{48895573-6674-FD96-AC01-117D354EBD59}"/>
          </ac:picMkLst>
        </pc:picChg>
      </pc:sldChg>
      <pc:sldChg chg="modSp">
        <pc:chgData name="Montanez, Celia" userId="ccf50a8b-cd66-405c-8ef1-b6f17100a86c" providerId="ADAL" clId="{A4784EEB-F782-4390-94A4-154328CD58C4}" dt="2023-09-12T19:07:59.436" v="880"/>
        <pc:sldMkLst>
          <pc:docMk/>
          <pc:sldMk cId="3261718017" sldId="261"/>
        </pc:sldMkLst>
        <pc:spChg chg="mod">
          <ac:chgData name="Montanez, Celia" userId="ccf50a8b-cd66-405c-8ef1-b6f17100a86c" providerId="ADAL" clId="{A4784EEB-F782-4390-94A4-154328CD58C4}" dt="2023-09-12T19:07:59.436" v="880"/>
          <ac:spMkLst>
            <pc:docMk/>
            <pc:sldMk cId="3261718017" sldId="261"/>
            <ac:spMk id="6" creationId="{03AEBBDA-D43D-E76A-8054-5C4EDF3AB75A}"/>
          </ac:spMkLst>
        </pc:spChg>
      </pc:sldChg>
      <pc:sldChg chg="modSp mod">
        <pc:chgData name="Montanez, Celia" userId="ccf50a8b-cd66-405c-8ef1-b6f17100a86c" providerId="ADAL" clId="{A4784EEB-F782-4390-94A4-154328CD58C4}" dt="2023-09-12T19:11:51.511" v="1434"/>
        <pc:sldMkLst>
          <pc:docMk/>
          <pc:sldMk cId="406279171" sldId="263"/>
        </pc:sldMkLst>
        <pc:spChg chg="mod">
          <ac:chgData name="Montanez, Celia" userId="ccf50a8b-cd66-405c-8ef1-b6f17100a86c" providerId="ADAL" clId="{A4784EEB-F782-4390-94A4-154328CD58C4}" dt="2023-09-12T19:11:51.511" v="1434"/>
          <ac:spMkLst>
            <pc:docMk/>
            <pc:sldMk cId="406279171" sldId="263"/>
            <ac:spMk id="2" creationId="{FA4270B0-BE6E-0F12-B96D-B8E74EA22A44}"/>
          </ac:spMkLst>
        </pc:spChg>
        <pc:picChg chg="mod">
          <ac:chgData name="Montanez, Celia" userId="ccf50a8b-cd66-405c-8ef1-b6f17100a86c" providerId="ADAL" clId="{A4784EEB-F782-4390-94A4-154328CD58C4}" dt="2023-09-12T19:11:37.059" v="1433" actId="962"/>
          <ac:picMkLst>
            <pc:docMk/>
            <pc:sldMk cId="406279171" sldId="263"/>
            <ac:picMk id="5" creationId="{6DEEA8CE-5B87-AA14-AC73-6FB34217CFE1}"/>
          </ac:picMkLst>
        </pc:picChg>
      </pc:sldChg>
      <pc:sldChg chg="modSp mod">
        <pc:chgData name="Montanez, Celia" userId="ccf50a8b-cd66-405c-8ef1-b6f17100a86c" providerId="ADAL" clId="{A4784EEB-F782-4390-94A4-154328CD58C4}" dt="2023-09-12T19:12:17.764" v="1505" actId="962"/>
        <pc:sldMkLst>
          <pc:docMk/>
          <pc:sldMk cId="3786448968" sldId="264"/>
        </pc:sldMkLst>
        <pc:spChg chg="mod">
          <ac:chgData name="Montanez, Celia" userId="ccf50a8b-cd66-405c-8ef1-b6f17100a86c" providerId="ADAL" clId="{A4784EEB-F782-4390-94A4-154328CD58C4}" dt="2023-09-12T19:11:55.727" v="1435"/>
          <ac:spMkLst>
            <pc:docMk/>
            <pc:sldMk cId="3786448968" sldId="264"/>
            <ac:spMk id="2" creationId="{EC402963-E4F4-C0AD-6D80-2D226CEA3821}"/>
          </ac:spMkLst>
        </pc:spChg>
        <pc:picChg chg="mod">
          <ac:chgData name="Montanez, Celia" userId="ccf50a8b-cd66-405c-8ef1-b6f17100a86c" providerId="ADAL" clId="{A4784EEB-F782-4390-94A4-154328CD58C4}" dt="2023-09-12T19:12:17.764" v="1505" actId="962"/>
          <ac:picMkLst>
            <pc:docMk/>
            <pc:sldMk cId="3786448968" sldId="264"/>
            <ac:picMk id="5" creationId="{2257DE27-91C6-96E0-2233-C740E77A7701}"/>
          </ac:picMkLst>
        </pc:picChg>
        <pc:picChg chg="mod">
          <ac:chgData name="Montanez, Celia" userId="ccf50a8b-cd66-405c-8ef1-b6f17100a86c" providerId="ADAL" clId="{A4784EEB-F782-4390-94A4-154328CD58C4}" dt="2023-09-12T19:12:08.812" v="1477" actId="962"/>
          <ac:picMkLst>
            <pc:docMk/>
            <pc:sldMk cId="3786448968" sldId="264"/>
            <ac:picMk id="7" creationId="{C1D6010B-F9A1-24AE-AAE5-BAA3559530C4}"/>
          </ac:picMkLst>
        </pc:picChg>
      </pc:sldChg>
      <pc:sldChg chg="addSp delSp modSp mod">
        <pc:chgData name="Montanez, Celia" userId="ccf50a8b-cd66-405c-8ef1-b6f17100a86c" providerId="ADAL" clId="{A4784EEB-F782-4390-94A4-154328CD58C4}" dt="2023-09-12T19:12:53.373" v="1512"/>
        <pc:sldMkLst>
          <pc:docMk/>
          <pc:sldMk cId="983557005" sldId="265"/>
        </pc:sldMkLst>
        <pc:spChg chg="mod">
          <ac:chgData name="Montanez, Celia" userId="ccf50a8b-cd66-405c-8ef1-b6f17100a86c" providerId="ADAL" clId="{A4784EEB-F782-4390-94A4-154328CD58C4}" dt="2023-09-12T19:12:28.396" v="1506"/>
          <ac:spMkLst>
            <pc:docMk/>
            <pc:sldMk cId="983557005" sldId="265"/>
            <ac:spMk id="6" creationId="{23E4F609-E051-7D19-076E-EB52D132DBE8}"/>
          </ac:spMkLst>
        </pc:spChg>
        <pc:picChg chg="add mod">
          <ac:chgData name="Montanez, Celia" userId="ccf50a8b-cd66-405c-8ef1-b6f17100a86c" providerId="ADAL" clId="{A4784EEB-F782-4390-94A4-154328CD58C4}" dt="2023-09-12T19:12:41.022" v="1508"/>
          <ac:picMkLst>
            <pc:docMk/>
            <pc:sldMk cId="983557005" sldId="265"/>
            <ac:picMk id="2" creationId="{EF418A63-2252-441F-429B-35BC27ECBDB4}"/>
          </ac:picMkLst>
        </pc:picChg>
        <pc:picChg chg="add mod">
          <ac:chgData name="Montanez, Celia" userId="ccf50a8b-cd66-405c-8ef1-b6f17100a86c" providerId="ADAL" clId="{A4784EEB-F782-4390-94A4-154328CD58C4}" dt="2023-09-12T19:12:53.373" v="1512"/>
          <ac:picMkLst>
            <pc:docMk/>
            <pc:sldMk cId="983557005" sldId="265"/>
            <ac:picMk id="4" creationId="{745D7F63-2E88-FFDD-40D0-B92A0235D514}"/>
          </ac:picMkLst>
        </pc:picChg>
        <pc:picChg chg="del">
          <ac:chgData name="Montanez, Celia" userId="ccf50a8b-cd66-405c-8ef1-b6f17100a86c" providerId="ADAL" clId="{A4784EEB-F782-4390-94A4-154328CD58C4}" dt="2023-09-12T19:12:52.038" v="1511" actId="478"/>
          <ac:picMkLst>
            <pc:docMk/>
            <pc:sldMk cId="983557005" sldId="265"/>
            <ac:picMk id="7" creationId="{F829215A-BD17-A58E-766C-AB1FE0F1E0E4}"/>
          </ac:picMkLst>
        </pc:picChg>
        <pc:picChg chg="del">
          <ac:chgData name="Montanez, Celia" userId="ccf50a8b-cd66-405c-8ef1-b6f17100a86c" providerId="ADAL" clId="{A4784EEB-F782-4390-94A4-154328CD58C4}" dt="2023-09-12T19:12:39.633" v="1507" actId="478"/>
          <ac:picMkLst>
            <pc:docMk/>
            <pc:sldMk cId="983557005" sldId="265"/>
            <ac:picMk id="8" creationId="{069295F8-A830-50EC-586F-F90775E393B5}"/>
          </ac:picMkLst>
        </pc:picChg>
      </pc:sldChg>
      <pc:sldChg chg="addSp delSp modSp mod">
        <pc:chgData name="Montanez, Celia" userId="ccf50a8b-cd66-405c-8ef1-b6f17100a86c" providerId="ADAL" clId="{A4784EEB-F782-4390-94A4-154328CD58C4}" dt="2023-09-13T02:06:09.842" v="5261"/>
        <pc:sldMkLst>
          <pc:docMk/>
          <pc:sldMk cId="2859970446" sldId="266"/>
        </pc:sldMkLst>
        <pc:spChg chg="mod">
          <ac:chgData name="Montanez, Celia" userId="ccf50a8b-cd66-405c-8ef1-b6f17100a86c" providerId="ADAL" clId="{A4784EEB-F782-4390-94A4-154328CD58C4}" dt="2023-09-13T02:06:09.842" v="5261"/>
          <ac:spMkLst>
            <pc:docMk/>
            <pc:sldMk cId="2859970446" sldId="266"/>
            <ac:spMk id="6" creationId="{34573EAB-3B0F-8F16-D77A-8AD243EA8C10}"/>
          </ac:spMkLst>
        </pc:spChg>
        <pc:picChg chg="add mod">
          <ac:chgData name="Montanez, Celia" userId="ccf50a8b-cd66-405c-8ef1-b6f17100a86c" providerId="ADAL" clId="{A4784EEB-F782-4390-94A4-154328CD58C4}" dt="2023-09-12T19:12:45.678" v="1510"/>
          <ac:picMkLst>
            <pc:docMk/>
            <pc:sldMk cId="2859970446" sldId="266"/>
            <ac:picMk id="2" creationId="{1626E04C-A28B-7CD1-2D34-690F05AA1DD7}"/>
          </ac:picMkLst>
        </pc:picChg>
        <pc:picChg chg="add mod">
          <ac:chgData name="Montanez, Celia" userId="ccf50a8b-cd66-405c-8ef1-b6f17100a86c" providerId="ADAL" clId="{A4784EEB-F782-4390-94A4-154328CD58C4}" dt="2023-09-12T19:12:57.972" v="1514"/>
          <ac:picMkLst>
            <pc:docMk/>
            <pc:sldMk cId="2859970446" sldId="266"/>
            <ac:picMk id="4" creationId="{36FA2A1F-8673-8FF8-D8BF-8CDACEB2B2EE}"/>
          </ac:picMkLst>
        </pc:picChg>
        <pc:picChg chg="del">
          <ac:chgData name="Montanez, Celia" userId="ccf50a8b-cd66-405c-8ef1-b6f17100a86c" providerId="ADAL" clId="{A4784EEB-F782-4390-94A4-154328CD58C4}" dt="2023-09-12T19:12:56.726" v="1513" actId="478"/>
          <ac:picMkLst>
            <pc:docMk/>
            <pc:sldMk cId="2859970446" sldId="266"/>
            <ac:picMk id="7" creationId="{2665E17A-20D9-CEBE-76D5-B6F47B6E0402}"/>
          </ac:picMkLst>
        </pc:picChg>
        <pc:picChg chg="del">
          <ac:chgData name="Montanez, Celia" userId="ccf50a8b-cd66-405c-8ef1-b6f17100a86c" providerId="ADAL" clId="{A4784EEB-F782-4390-94A4-154328CD58C4}" dt="2023-09-12T19:12:44.224" v="1509" actId="478"/>
          <ac:picMkLst>
            <pc:docMk/>
            <pc:sldMk cId="2859970446" sldId="266"/>
            <ac:picMk id="8" creationId="{B8AFB9AB-D57A-04BD-3ACD-D2B86EBE6C3B}"/>
          </ac:picMkLst>
        </pc:picChg>
      </pc:sldChg>
      <pc:sldChg chg="addSp delSp modSp mod">
        <pc:chgData name="Montanez, Celia" userId="ccf50a8b-cd66-405c-8ef1-b6f17100a86c" providerId="ADAL" clId="{A4784EEB-F782-4390-94A4-154328CD58C4}" dt="2023-09-12T19:46:00.203" v="3761" actId="114"/>
        <pc:sldMkLst>
          <pc:docMk/>
          <pc:sldMk cId="3981222746" sldId="267"/>
        </pc:sldMkLst>
        <pc:spChg chg="mod">
          <ac:chgData name="Montanez, Celia" userId="ccf50a8b-cd66-405c-8ef1-b6f17100a86c" providerId="ADAL" clId="{A4784EEB-F782-4390-94A4-154328CD58C4}" dt="2023-09-12T19:46:00.203" v="3761" actId="114"/>
          <ac:spMkLst>
            <pc:docMk/>
            <pc:sldMk cId="3981222746" sldId="267"/>
            <ac:spMk id="2" creationId="{EC402963-E4F4-C0AD-6D80-2D226CEA3821}"/>
          </ac:spMkLst>
        </pc:spChg>
        <pc:spChg chg="mod">
          <ac:chgData name="Montanez, Celia" userId="ccf50a8b-cd66-405c-8ef1-b6f17100a86c" providerId="ADAL" clId="{A4784EEB-F782-4390-94A4-154328CD58C4}" dt="2023-09-11T14:34:44.489" v="105" actId="33524"/>
          <ac:spMkLst>
            <pc:docMk/>
            <pc:sldMk cId="3981222746" sldId="267"/>
            <ac:spMk id="3" creationId="{55B38010-D3A1-2933-2771-B742EA8B4F19}"/>
          </ac:spMkLst>
        </pc:spChg>
        <pc:spChg chg="mod">
          <ac:chgData name="Montanez, Celia" userId="ccf50a8b-cd66-405c-8ef1-b6f17100a86c" providerId="ADAL" clId="{A4784EEB-F782-4390-94A4-154328CD58C4}" dt="2023-09-12T19:13:38.369" v="1561" actId="114"/>
          <ac:spMkLst>
            <pc:docMk/>
            <pc:sldMk cId="3981222746" sldId="267"/>
            <ac:spMk id="6" creationId="{365FFF4C-C6C0-F4CE-DCC0-CE0083F1F0D3}"/>
          </ac:spMkLst>
        </pc:spChg>
        <pc:picChg chg="del">
          <ac:chgData name="Montanez, Celia" userId="ccf50a8b-cd66-405c-8ef1-b6f17100a86c" providerId="ADAL" clId="{A4784EEB-F782-4390-94A4-154328CD58C4}" dt="2023-09-12T19:13:04.356" v="1515" actId="478"/>
          <ac:picMkLst>
            <pc:docMk/>
            <pc:sldMk cId="3981222746" sldId="267"/>
            <ac:picMk id="5" creationId="{CF326683-BBE1-A706-5477-689026709757}"/>
          </ac:picMkLst>
        </pc:picChg>
        <pc:picChg chg="add mod">
          <ac:chgData name="Montanez, Celia" userId="ccf50a8b-cd66-405c-8ef1-b6f17100a86c" providerId="ADAL" clId="{A4784EEB-F782-4390-94A4-154328CD58C4}" dt="2023-09-12T19:13:16.891" v="1518" actId="1076"/>
          <ac:picMkLst>
            <pc:docMk/>
            <pc:sldMk cId="3981222746" sldId="267"/>
            <ac:picMk id="7" creationId="{FF01C3E0-6053-EE28-DEF8-5B494CFF7B24}"/>
          </ac:picMkLst>
        </pc:picChg>
      </pc:sldChg>
      <pc:sldChg chg="modSp mod">
        <pc:chgData name="Montanez, Celia" userId="ccf50a8b-cd66-405c-8ef1-b6f17100a86c" providerId="ADAL" clId="{A4784EEB-F782-4390-94A4-154328CD58C4}" dt="2023-09-12T19:45:47.411" v="3760" actId="114"/>
        <pc:sldMkLst>
          <pc:docMk/>
          <pc:sldMk cId="1200293156" sldId="268"/>
        </pc:sldMkLst>
        <pc:spChg chg="mod">
          <ac:chgData name="Montanez, Celia" userId="ccf50a8b-cd66-405c-8ef1-b6f17100a86c" providerId="ADAL" clId="{A4784EEB-F782-4390-94A4-154328CD58C4}" dt="2023-09-12T19:45:47.411" v="3760" actId="114"/>
          <ac:spMkLst>
            <pc:docMk/>
            <pc:sldMk cId="1200293156" sldId="268"/>
            <ac:spMk id="2" creationId="{EC402963-E4F4-C0AD-6D80-2D226CEA3821}"/>
          </ac:spMkLst>
        </pc:spChg>
        <pc:spChg chg="mod">
          <ac:chgData name="Montanez, Celia" userId="ccf50a8b-cd66-405c-8ef1-b6f17100a86c" providerId="ADAL" clId="{A4784EEB-F782-4390-94A4-154328CD58C4}" dt="2023-09-11T14:35:02.866" v="106" actId="33524"/>
          <ac:spMkLst>
            <pc:docMk/>
            <pc:sldMk cId="1200293156" sldId="268"/>
            <ac:spMk id="6" creationId="{24955EB3-BB5F-B7A2-4BE7-4DD000020D08}"/>
          </ac:spMkLst>
        </pc:spChg>
        <pc:picChg chg="mod">
          <ac:chgData name="Montanez, Celia" userId="ccf50a8b-cd66-405c-8ef1-b6f17100a86c" providerId="ADAL" clId="{A4784EEB-F782-4390-94A4-154328CD58C4}" dt="2023-09-12T19:13:27.851" v="1560" actId="962"/>
          <ac:picMkLst>
            <pc:docMk/>
            <pc:sldMk cId="1200293156" sldId="268"/>
            <ac:picMk id="4" creationId="{32DC6772-506A-286D-DE9A-3A1AAB081E45}"/>
          </ac:picMkLst>
        </pc:picChg>
      </pc:sldChg>
      <pc:sldChg chg="modSp modNotesTx">
        <pc:chgData name="Montanez, Celia" userId="ccf50a8b-cd66-405c-8ef1-b6f17100a86c" providerId="ADAL" clId="{A4784EEB-F782-4390-94A4-154328CD58C4}" dt="2023-09-12T19:24:59.971" v="2425"/>
        <pc:sldMkLst>
          <pc:docMk/>
          <pc:sldMk cId="430393844" sldId="270"/>
        </pc:sldMkLst>
        <pc:spChg chg="mod">
          <ac:chgData name="Montanez, Celia" userId="ccf50a8b-cd66-405c-8ef1-b6f17100a86c" providerId="ADAL" clId="{A4784EEB-F782-4390-94A4-154328CD58C4}" dt="2023-09-12T19:24:59.971" v="2425"/>
          <ac:spMkLst>
            <pc:docMk/>
            <pc:sldMk cId="430393844" sldId="270"/>
            <ac:spMk id="2" creationId="{F0838DD6-D80C-BEC1-7A83-D3BE405EBCF0}"/>
          </ac:spMkLst>
        </pc:spChg>
      </pc:sldChg>
      <pc:sldChg chg="modSp mod">
        <pc:chgData name="Montanez, Celia" userId="ccf50a8b-cd66-405c-8ef1-b6f17100a86c" providerId="ADAL" clId="{A4784EEB-F782-4390-94A4-154328CD58C4}" dt="2023-09-12T19:24:55.926" v="2424"/>
        <pc:sldMkLst>
          <pc:docMk/>
          <pc:sldMk cId="3845525287" sldId="271"/>
        </pc:sldMkLst>
        <pc:spChg chg="mod">
          <ac:chgData name="Montanez, Celia" userId="ccf50a8b-cd66-405c-8ef1-b6f17100a86c" providerId="ADAL" clId="{A4784EEB-F782-4390-94A4-154328CD58C4}" dt="2023-09-12T19:24:55.926" v="2424"/>
          <ac:spMkLst>
            <pc:docMk/>
            <pc:sldMk cId="3845525287" sldId="271"/>
            <ac:spMk id="2" creationId="{F0838DD6-D80C-BEC1-7A83-D3BE405EBCF0}"/>
          </ac:spMkLst>
        </pc:spChg>
        <pc:picChg chg="mod">
          <ac:chgData name="Montanez, Celia" userId="ccf50a8b-cd66-405c-8ef1-b6f17100a86c" providerId="ADAL" clId="{A4784EEB-F782-4390-94A4-154328CD58C4}" dt="2023-09-12T19:15:37.099" v="1672" actId="962"/>
          <ac:picMkLst>
            <pc:docMk/>
            <pc:sldMk cId="3845525287" sldId="271"/>
            <ac:picMk id="6" creationId="{304AD798-615F-9C06-07A1-7FDCAF9964D1}"/>
          </ac:picMkLst>
        </pc:picChg>
        <pc:picChg chg="mod">
          <ac:chgData name="Montanez, Celia" userId="ccf50a8b-cd66-405c-8ef1-b6f17100a86c" providerId="ADAL" clId="{A4784EEB-F782-4390-94A4-154328CD58C4}" dt="2023-09-12T19:15:51.118" v="1740" actId="962"/>
          <ac:picMkLst>
            <pc:docMk/>
            <pc:sldMk cId="3845525287" sldId="271"/>
            <ac:picMk id="7" creationId="{68777125-A18B-75BB-F9BF-452361C525B2}"/>
          </ac:picMkLst>
        </pc:picChg>
      </pc:sldChg>
      <pc:sldChg chg="modSp mod">
        <pc:chgData name="Montanez, Celia" userId="ccf50a8b-cd66-405c-8ef1-b6f17100a86c" providerId="ADAL" clId="{A4784EEB-F782-4390-94A4-154328CD58C4}" dt="2023-09-12T19:16:05.650" v="1760" actId="962"/>
        <pc:sldMkLst>
          <pc:docMk/>
          <pc:sldMk cId="656885449" sldId="272"/>
        </pc:sldMkLst>
        <pc:picChg chg="mod">
          <ac:chgData name="Montanez, Celia" userId="ccf50a8b-cd66-405c-8ef1-b6f17100a86c" providerId="ADAL" clId="{A4784EEB-F782-4390-94A4-154328CD58C4}" dt="2023-09-12T19:16:05.650" v="1760" actId="962"/>
          <ac:picMkLst>
            <pc:docMk/>
            <pc:sldMk cId="656885449" sldId="272"/>
            <ac:picMk id="6" creationId="{20F0887C-B56E-0D79-E76B-21FE58844B2B}"/>
          </ac:picMkLst>
        </pc:picChg>
      </pc:sldChg>
      <pc:sldChg chg="modSp mod">
        <pc:chgData name="Montanez, Celia" userId="ccf50a8b-cd66-405c-8ef1-b6f17100a86c" providerId="ADAL" clId="{A4784EEB-F782-4390-94A4-154328CD58C4}" dt="2023-09-12T19:24:50.700" v="2423"/>
        <pc:sldMkLst>
          <pc:docMk/>
          <pc:sldMk cId="3195736283" sldId="273"/>
        </pc:sldMkLst>
        <pc:spChg chg="mod">
          <ac:chgData name="Montanez, Celia" userId="ccf50a8b-cd66-405c-8ef1-b6f17100a86c" providerId="ADAL" clId="{A4784EEB-F782-4390-94A4-154328CD58C4}" dt="2023-09-12T19:24:50.700" v="2423"/>
          <ac:spMkLst>
            <pc:docMk/>
            <pc:sldMk cId="3195736283" sldId="273"/>
            <ac:spMk id="2" creationId="{48BD9BC8-A9DC-E6DE-F1A2-159A09F3CE74}"/>
          </ac:spMkLst>
        </pc:spChg>
        <pc:picChg chg="mod">
          <ac:chgData name="Montanez, Celia" userId="ccf50a8b-cd66-405c-8ef1-b6f17100a86c" providerId="ADAL" clId="{A4784EEB-F782-4390-94A4-154328CD58C4}" dt="2023-09-12T19:17:08.270" v="2130" actId="962"/>
          <ac:picMkLst>
            <pc:docMk/>
            <pc:sldMk cId="3195736283" sldId="273"/>
            <ac:picMk id="4" creationId="{DF1FD4D2-0F98-53BE-9332-E4C1DEAD3FAE}"/>
          </ac:picMkLst>
        </pc:picChg>
        <pc:picChg chg="mod">
          <ac:chgData name="Montanez, Celia" userId="ccf50a8b-cd66-405c-8ef1-b6f17100a86c" providerId="ADAL" clId="{A4784EEB-F782-4390-94A4-154328CD58C4}" dt="2023-09-12T19:16:39.172" v="1938" actId="962"/>
          <ac:picMkLst>
            <pc:docMk/>
            <pc:sldMk cId="3195736283" sldId="273"/>
            <ac:picMk id="8" creationId="{4B71C39F-85C7-BF0E-08FA-009F52D4AC22}"/>
          </ac:picMkLst>
        </pc:picChg>
      </pc:sldChg>
      <pc:sldChg chg="addSp delSp modSp mod modNotesTx">
        <pc:chgData name="Montanez, Celia" userId="ccf50a8b-cd66-405c-8ef1-b6f17100a86c" providerId="ADAL" clId="{A4784EEB-F782-4390-94A4-154328CD58C4}" dt="2023-09-13T00:46:33.780" v="4208" actId="207"/>
        <pc:sldMkLst>
          <pc:docMk/>
          <pc:sldMk cId="802726282" sldId="274"/>
        </pc:sldMkLst>
        <pc:spChg chg="mod">
          <ac:chgData name="Montanez, Celia" userId="ccf50a8b-cd66-405c-8ef1-b6f17100a86c" providerId="ADAL" clId="{A4784EEB-F782-4390-94A4-154328CD58C4}" dt="2023-09-12T19:24:44.917" v="2422"/>
          <ac:spMkLst>
            <pc:docMk/>
            <pc:sldMk cId="802726282" sldId="274"/>
            <ac:spMk id="2" creationId="{AB92C499-7D8E-BA56-1F80-2B4E62ED334B}"/>
          </ac:spMkLst>
        </pc:spChg>
        <pc:spChg chg="mod">
          <ac:chgData name="Montanez, Celia" userId="ccf50a8b-cd66-405c-8ef1-b6f17100a86c" providerId="ADAL" clId="{A4784EEB-F782-4390-94A4-154328CD58C4}" dt="2023-09-13T00:45:38.446" v="4201" actId="207"/>
          <ac:spMkLst>
            <pc:docMk/>
            <pc:sldMk cId="802726282" sldId="274"/>
            <ac:spMk id="6" creationId="{0D480D22-8873-C725-A6E5-53D9D3315B1A}"/>
          </ac:spMkLst>
        </pc:spChg>
        <pc:spChg chg="mod">
          <ac:chgData name="Montanez, Celia" userId="ccf50a8b-cd66-405c-8ef1-b6f17100a86c" providerId="ADAL" clId="{A4784EEB-F782-4390-94A4-154328CD58C4}" dt="2023-09-12T19:23:17.422" v="2353" actId="18245"/>
          <ac:spMkLst>
            <pc:docMk/>
            <pc:sldMk cId="802726282" sldId="274"/>
            <ac:spMk id="7" creationId="{6CFC3507-5710-1EE8-420A-59D20F9EFE4D}"/>
          </ac:spMkLst>
        </pc:spChg>
        <pc:spChg chg="mod">
          <ac:chgData name="Montanez, Celia" userId="ccf50a8b-cd66-405c-8ef1-b6f17100a86c" providerId="ADAL" clId="{A4784EEB-F782-4390-94A4-154328CD58C4}" dt="2023-09-13T00:45:51.374" v="4204" actId="207"/>
          <ac:spMkLst>
            <pc:docMk/>
            <pc:sldMk cId="802726282" sldId="274"/>
            <ac:spMk id="8" creationId="{8C57C978-5D2C-4D0A-C079-605CD04C5387}"/>
          </ac:spMkLst>
        </pc:spChg>
        <pc:spChg chg="mod">
          <ac:chgData name="Montanez, Celia" userId="ccf50a8b-cd66-405c-8ef1-b6f17100a86c" providerId="ADAL" clId="{A4784EEB-F782-4390-94A4-154328CD58C4}" dt="2023-09-13T00:46:00.035" v="4205" actId="207"/>
          <ac:spMkLst>
            <pc:docMk/>
            <pc:sldMk cId="802726282" sldId="274"/>
            <ac:spMk id="9" creationId="{B4D7C5C2-8568-7BD5-4543-53F7B163D930}"/>
          </ac:spMkLst>
        </pc:spChg>
        <pc:spChg chg="mod">
          <ac:chgData name="Montanez, Celia" userId="ccf50a8b-cd66-405c-8ef1-b6f17100a86c" providerId="ADAL" clId="{A4784EEB-F782-4390-94A4-154328CD58C4}" dt="2023-09-12T19:24:25.586" v="2419" actId="962"/>
          <ac:spMkLst>
            <pc:docMk/>
            <pc:sldMk cId="802726282" sldId="274"/>
            <ac:spMk id="10" creationId="{32C4776A-992B-006F-BD48-EA6EBC14AE6C}"/>
          </ac:spMkLst>
        </pc:spChg>
        <pc:spChg chg="mod">
          <ac:chgData name="Montanez, Celia" userId="ccf50a8b-cd66-405c-8ef1-b6f17100a86c" providerId="ADAL" clId="{A4784EEB-F782-4390-94A4-154328CD58C4}" dt="2023-09-13T00:46:08.078" v="4206" actId="207"/>
          <ac:spMkLst>
            <pc:docMk/>
            <pc:sldMk cId="802726282" sldId="274"/>
            <ac:spMk id="11" creationId="{12BE1375-1058-C997-A812-1E0DBA6BA55E}"/>
          </ac:spMkLst>
        </pc:spChg>
        <pc:spChg chg="mod">
          <ac:chgData name="Montanez, Celia" userId="ccf50a8b-cd66-405c-8ef1-b6f17100a86c" providerId="ADAL" clId="{A4784EEB-F782-4390-94A4-154328CD58C4}" dt="2023-09-13T00:46:26.548" v="4207" actId="207"/>
          <ac:spMkLst>
            <pc:docMk/>
            <pc:sldMk cId="802726282" sldId="274"/>
            <ac:spMk id="12" creationId="{6E3A6A14-3C31-D67A-5939-F374A1D7A8E5}"/>
          </ac:spMkLst>
        </pc:spChg>
        <pc:spChg chg="del mod">
          <ac:chgData name="Montanez, Celia" userId="ccf50a8b-cd66-405c-8ef1-b6f17100a86c" providerId="ADAL" clId="{A4784EEB-F782-4390-94A4-154328CD58C4}" dt="2023-09-12T19:23:23.741" v="2354" actId="478"/>
          <ac:spMkLst>
            <pc:docMk/>
            <pc:sldMk cId="802726282" sldId="274"/>
            <ac:spMk id="13" creationId="{47FD7280-A574-35A4-90C3-42303C695BBD}"/>
          </ac:spMkLst>
        </pc:spChg>
        <pc:spChg chg="mod">
          <ac:chgData name="Montanez, Celia" userId="ccf50a8b-cd66-405c-8ef1-b6f17100a86c" providerId="ADAL" clId="{A4784EEB-F782-4390-94A4-154328CD58C4}" dt="2023-09-13T00:46:33.780" v="4208" actId="207"/>
          <ac:spMkLst>
            <pc:docMk/>
            <pc:sldMk cId="802726282" sldId="274"/>
            <ac:spMk id="14" creationId="{525980C4-421D-1346-499E-C0CC78A06D59}"/>
          </ac:spMkLst>
        </pc:spChg>
        <pc:grpChg chg="mod">
          <ac:chgData name="Montanez, Celia" userId="ccf50a8b-cd66-405c-8ef1-b6f17100a86c" providerId="ADAL" clId="{A4784EEB-F782-4390-94A4-154328CD58C4}" dt="2023-09-12T19:23:17.422" v="2353" actId="18245"/>
          <ac:grpSpMkLst>
            <pc:docMk/>
            <pc:sldMk cId="802726282" sldId="274"/>
            <ac:grpSpMk id="5" creationId="{466DF11E-86BF-9A7B-138F-DAFA3763348B}"/>
          </ac:grpSpMkLst>
        </pc:grpChg>
        <pc:graphicFrameChg chg="del mod">
          <ac:chgData name="Montanez, Celia" userId="ccf50a8b-cd66-405c-8ef1-b6f17100a86c" providerId="ADAL" clId="{A4784EEB-F782-4390-94A4-154328CD58C4}" dt="2023-09-12T19:23:17.422" v="2353" actId="18245"/>
          <ac:graphicFrameMkLst>
            <pc:docMk/>
            <pc:sldMk cId="802726282" sldId="274"/>
            <ac:graphicFrameMk id="19" creationId="{C80BC75A-91EA-1098-E9FF-CC7194B48399}"/>
          </ac:graphicFrameMkLst>
        </pc:graphicFrameChg>
        <pc:picChg chg="add del mod">
          <ac:chgData name="Montanez, Celia" userId="ccf50a8b-cd66-405c-8ef1-b6f17100a86c" providerId="ADAL" clId="{A4784EEB-F782-4390-94A4-154328CD58C4}" dt="2023-09-12T19:20:34.733" v="2352" actId="478"/>
          <ac:picMkLst>
            <pc:docMk/>
            <pc:sldMk cId="802726282" sldId="274"/>
            <ac:picMk id="4" creationId="{1C3829BC-32AB-9706-828B-964E6BCBB300}"/>
          </ac:picMkLst>
        </pc:picChg>
        <pc:picChg chg="add mod">
          <ac:chgData name="Montanez, Celia" userId="ccf50a8b-cd66-405c-8ef1-b6f17100a86c" providerId="ADAL" clId="{A4784EEB-F782-4390-94A4-154328CD58C4}" dt="2023-09-12T19:23:57.559" v="2357" actId="207"/>
          <ac:picMkLst>
            <pc:docMk/>
            <pc:sldMk cId="802726282" sldId="274"/>
            <ac:picMk id="16" creationId="{11254BE0-5BD8-CB0E-7E7C-5BBD32B50012}"/>
          </ac:picMkLst>
        </pc:picChg>
      </pc:sldChg>
      <pc:sldChg chg="modSp mod">
        <pc:chgData name="Montanez, Celia" userId="ccf50a8b-cd66-405c-8ef1-b6f17100a86c" providerId="ADAL" clId="{A4784EEB-F782-4390-94A4-154328CD58C4}" dt="2023-09-13T00:49:18.301" v="4471" actId="962"/>
        <pc:sldMkLst>
          <pc:docMk/>
          <pc:sldMk cId="1958490806" sldId="275"/>
        </pc:sldMkLst>
        <pc:spChg chg="mod">
          <ac:chgData name="Montanez, Celia" userId="ccf50a8b-cd66-405c-8ef1-b6f17100a86c" providerId="ADAL" clId="{A4784EEB-F782-4390-94A4-154328CD58C4}" dt="2023-09-12T19:25:09.768" v="2426"/>
          <ac:spMkLst>
            <pc:docMk/>
            <pc:sldMk cId="1958490806" sldId="275"/>
            <ac:spMk id="2" creationId="{EC8F77B1-739A-D1B1-9739-3191E7D8BCC1}"/>
          </ac:spMkLst>
        </pc:spChg>
        <pc:graphicFrameChg chg="mod">
          <ac:chgData name="Montanez, Celia" userId="ccf50a8b-cd66-405c-8ef1-b6f17100a86c" providerId="ADAL" clId="{A4784EEB-F782-4390-94A4-154328CD58C4}" dt="2023-09-13T00:49:18.301" v="4471" actId="962"/>
          <ac:graphicFrameMkLst>
            <pc:docMk/>
            <pc:sldMk cId="1958490806" sldId="275"/>
            <ac:graphicFrameMk id="4" creationId="{F1EA589D-BA1C-454D-1C26-0B2AFBD6501B}"/>
          </ac:graphicFrameMkLst>
        </pc:graphicFrameChg>
      </pc:sldChg>
      <pc:sldChg chg="modSp mod">
        <pc:chgData name="Montanez, Celia" userId="ccf50a8b-cd66-405c-8ef1-b6f17100a86c" providerId="ADAL" clId="{A4784EEB-F782-4390-94A4-154328CD58C4}" dt="2023-09-13T01:07:51.085" v="4953" actId="1440"/>
        <pc:sldMkLst>
          <pc:docMk/>
          <pc:sldMk cId="2087208021" sldId="276"/>
        </pc:sldMkLst>
        <pc:spChg chg="mod">
          <ac:chgData name="Montanez, Celia" userId="ccf50a8b-cd66-405c-8ef1-b6f17100a86c" providerId="ADAL" clId="{A4784EEB-F782-4390-94A4-154328CD58C4}" dt="2023-09-12T19:25:32.026" v="2427"/>
          <ac:spMkLst>
            <pc:docMk/>
            <pc:sldMk cId="2087208021" sldId="276"/>
            <ac:spMk id="2" creationId="{7E4E61D1-658C-D409-46CB-759109EFE344}"/>
          </ac:spMkLst>
        </pc:spChg>
        <pc:spChg chg="mod">
          <ac:chgData name="Montanez, Celia" userId="ccf50a8b-cd66-405c-8ef1-b6f17100a86c" providerId="ADAL" clId="{A4784EEB-F782-4390-94A4-154328CD58C4}" dt="2023-09-12T19:47:59.088" v="3797" actId="14100"/>
          <ac:spMkLst>
            <pc:docMk/>
            <pc:sldMk cId="2087208021" sldId="276"/>
            <ac:spMk id="3" creationId="{A5364D7C-2759-818F-C7AC-C959C9576939}"/>
          </ac:spMkLst>
        </pc:spChg>
        <pc:picChg chg="mod">
          <ac:chgData name="Montanez, Celia" userId="ccf50a8b-cd66-405c-8ef1-b6f17100a86c" providerId="ADAL" clId="{A4784EEB-F782-4390-94A4-154328CD58C4}" dt="2023-09-13T01:07:51.085" v="4953" actId="1440"/>
          <ac:picMkLst>
            <pc:docMk/>
            <pc:sldMk cId="2087208021" sldId="276"/>
            <ac:picMk id="4" creationId="{81A6D209-00C6-2CF0-6464-0D10992BF4DD}"/>
          </ac:picMkLst>
        </pc:picChg>
      </pc:sldChg>
      <pc:sldChg chg="addSp delSp modSp mod setBg">
        <pc:chgData name="Montanez, Celia" userId="ccf50a8b-cd66-405c-8ef1-b6f17100a86c" providerId="ADAL" clId="{A4784EEB-F782-4390-94A4-154328CD58C4}" dt="2023-09-13T01:01:12.334" v="4608" actId="14"/>
        <pc:sldMkLst>
          <pc:docMk/>
          <pc:sldMk cId="569936235" sldId="278"/>
        </pc:sldMkLst>
        <pc:spChg chg="mod">
          <ac:chgData name="Montanez, Celia" userId="ccf50a8b-cd66-405c-8ef1-b6f17100a86c" providerId="ADAL" clId="{A4784EEB-F782-4390-94A4-154328CD58C4}" dt="2023-09-13T00:59:56.776" v="4605" actId="26606"/>
          <ac:spMkLst>
            <pc:docMk/>
            <pc:sldMk cId="569936235" sldId="278"/>
            <ac:spMk id="2" creationId="{C19D0F9E-B8D1-1ABF-7973-66F68BFFE8EE}"/>
          </ac:spMkLst>
        </pc:spChg>
        <pc:spChg chg="mod">
          <ac:chgData name="Montanez, Celia" userId="ccf50a8b-cd66-405c-8ef1-b6f17100a86c" providerId="ADAL" clId="{A4784EEB-F782-4390-94A4-154328CD58C4}" dt="2023-09-13T01:01:12.334" v="4608" actId="14"/>
          <ac:spMkLst>
            <pc:docMk/>
            <pc:sldMk cId="569936235" sldId="278"/>
            <ac:spMk id="3" creationId="{1A10E046-3D26-E63E-ABC7-EDA967E74F31}"/>
          </ac:spMkLst>
        </pc:spChg>
        <pc:spChg chg="add del">
          <ac:chgData name="Montanez, Celia" userId="ccf50a8b-cd66-405c-8ef1-b6f17100a86c" providerId="ADAL" clId="{A4784EEB-F782-4390-94A4-154328CD58C4}" dt="2023-09-13T00:59:56.776" v="4605" actId="26606"/>
          <ac:spMkLst>
            <pc:docMk/>
            <pc:sldMk cId="569936235" sldId="278"/>
            <ac:spMk id="8" creationId="{907EF6B7-1338-4443-8C46-6A318D952DFD}"/>
          </ac:spMkLst>
        </pc:spChg>
        <pc:spChg chg="add del">
          <ac:chgData name="Montanez, Celia" userId="ccf50a8b-cd66-405c-8ef1-b6f17100a86c" providerId="ADAL" clId="{A4784EEB-F782-4390-94A4-154328CD58C4}" dt="2023-09-13T00:58:58.106" v="4591" actId="26606"/>
          <ac:spMkLst>
            <pc:docMk/>
            <pc:sldMk cId="569936235" sldId="278"/>
            <ac:spMk id="10" creationId="{2EB492CD-616E-47F8-933B-5E2D952A0593}"/>
          </ac:spMkLst>
        </pc:spChg>
        <pc:spChg chg="add del">
          <ac:chgData name="Montanez, Celia" userId="ccf50a8b-cd66-405c-8ef1-b6f17100a86c" providerId="ADAL" clId="{A4784EEB-F782-4390-94A4-154328CD58C4}" dt="2023-09-13T00:58:58.106" v="4591" actId="26606"/>
          <ac:spMkLst>
            <pc:docMk/>
            <pc:sldMk cId="569936235" sldId="278"/>
            <ac:spMk id="12" creationId="{59383CF9-23B5-4335-9B21-1791C4CF1C75}"/>
          </ac:spMkLst>
        </pc:spChg>
        <pc:spChg chg="add del">
          <ac:chgData name="Montanez, Celia" userId="ccf50a8b-cd66-405c-8ef1-b6f17100a86c" providerId="ADAL" clId="{A4784EEB-F782-4390-94A4-154328CD58C4}" dt="2023-09-13T00:58:58.106" v="4591" actId="26606"/>
          <ac:spMkLst>
            <pc:docMk/>
            <pc:sldMk cId="569936235" sldId="278"/>
            <ac:spMk id="14" creationId="{0007FE00-9498-4706-B255-6437B0252C02}"/>
          </ac:spMkLst>
        </pc:spChg>
        <pc:spChg chg="add del">
          <ac:chgData name="Montanez, Celia" userId="ccf50a8b-cd66-405c-8ef1-b6f17100a86c" providerId="ADAL" clId="{A4784EEB-F782-4390-94A4-154328CD58C4}" dt="2023-09-13T00:59:56.776" v="4605" actId="26606"/>
          <ac:spMkLst>
            <pc:docMk/>
            <pc:sldMk cId="569936235" sldId="278"/>
            <ac:spMk id="16" creationId="{DAAE4CDD-124C-4DCF-9584-B6033B545DD5}"/>
          </ac:spMkLst>
        </pc:spChg>
        <pc:spChg chg="add del">
          <ac:chgData name="Montanez, Celia" userId="ccf50a8b-cd66-405c-8ef1-b6f17100a86c" providerId="ADAL" clId="{A4784EEB-F782-4390-94A4-154328CD58C4}" dt="2023-09-13T00:59:56.776" v="4605" actId="26606"/>
          <ac:spMkLst>
            <pc:docMk/>
            <pc:sldMk cId="569936235" sldId="278"/>
            <ac:spMk id="17" creationId="{081E4A58-353D-44AE-B2FC-2A74E2E400F7}"/>
          </ac:spMkLst>
        </pc:spChg>
        <pc:spChg chg="add">
          <ac:chgData name="Montanez, Celia" userId="ccf50a8b-cd66-405c-8ef1-b6f17100a86c" providerId="ADAL" clId="{A4784EEB-F782-4390-94A4-154328CD58C4}" dt="2023-09-13T00:59:56.776" v="4605" actId="26606"/>
          <ac:spMkLst>
            <pc:docMk/>
            <pc:sldMk cId="569936235" sldId="278"/>
            <ac:spMk id="22" creationId="{1BB867FF-FC45-48F7-8104-F89BE54909F1}"/>
          </ac:spMkLst>
        </pc:spChg>
        <pc:spChg chg="add">
          <ac:chgData name="Montanez, Celia" userId="ccf50a8b-cd66-405c-8ef1-b6f17100a86c" providerId="ADAL" clId="{A4784EEB-F782-4390-94A4-154328CD58C4}" dt="2023-09-13T00:59:56.776" v="4605" actId="26606"/>
          <ac:spMkLst>
            <pc:docMk/>
            <pc:sldMk cId="569936235" sldId="278"/>
            <ac:spMk id="24" creationId="{8BB56887-D0D5-4F0C-9E19-7247EB83C8B7}"/>
          </ac:spMkLst>
        </pc:spChg>
        <pc:spChg chg="add">
          <ac:chgData name="Montanez, Celia" userId="ccf50a8b-cd66-405c-8ef1-b6f17100a86c" providerId="ADAL" clId="{A4784EEB-F782-4390-94A4-154328CD58C4}" dt="2023-09-13T00:59:56.776" v="4605" actId="26606"/>
          <ac:spMkLst>
            <pc:docMk/>
            <pc:sldMk cId="569936235" sldId="278"/>
            <ac:spMk id="26" creationId="{081E4A58-353D-44AE-B2FC-2A74E2E400F7}"/>
          </ac:spMkLst>
        </pc:spChg>
        <pc:picChg chg="add del mod">
          <ac:chgData name="Montanez, Celia" userId="ccf50a8b-cd66-405c-8ef1-b6f17100a86c" providerId="ADAL" clId="{A4784EEB-F782-4390-94A4-154328CD58C4}" dt="2023-09-13T00:52:35.138" v="4569" actId="478"/>
          <ac:picMkLst>
            <pc:docMk/>
            <pc:sldMk cId="569936235" sldId="278"/>
            <ac:picMk id="5" creationId="{356FCF3C-5306-C96A-DBAE-332D27EB4FD5}"/>
          </ac:picMkLst>
        </pc:picChg>
        <pc:picChg chg="add del">
          <ac:chgData name="Montanez, Celia" userId="ccf50a8b-cd66-405c-8ef1-b6f17100a86c" providerId="ADAL" clId="{A4784EEB-F782-4390-94A4-154328CD58C4}" dt="2023-09-13T00:58:58.106" v="4591" actId="26606"/>
          <ac:picMkLst>
            <pc:docMk/>
            <pc:sldMk cId="569936235" sldId="278"/>
            <ac:picMk id="7" creationId="{D9343340-4CA7-E822-72CC-BB4833B5DE81}"/>
          </ac:picMkLst>
        </pc:picChg>
      </pc:sldChg>
      <pc:sldChg chg="addSp delSp modSp mod setBg">
        <pc:chgData name="Montanez, Celia" userId="ccf50a8b-cd66-405c-8ef1-b6f17100a86c" providerId="ADAL" clId="{A4784EEB-F782-4390-94A4-154328CD58C4}" dt="2023-09-13T00:59:48.214" v="4604" actId="26606"/>
        <pc:sldMkLst>
          <pc:docMk/>
          <pc:sldMk cId="222619757" sldId="279"/>
        </pc:sldMkLst>
        <pc:spChg chg="mod">
          <ac:chgData name="Montanez, Celia" userId="ccf50a8b-cd66-405c-8ef1-b6f17100a86c" providerId="ADAL" clId="{A4784EEB-F782-4390-94A4-154328CD58C4}" dt="2023-09-13T00:59:48.214" v="4604" actId="26606"/>
          <ac:spMkLst>
            <pc:docMk/>
            <pc:sldMk cId="222619757" sldId="279"/>
            <ac:spMk id="2" creationId="{3446C8D3-68F9-12BA-79D9-5C788F92CD57}"/>
          </ac:spMkLst>
        </pc:spChg>
        <pc:spChg chg="add del mod">
          <ac:chgData name="Montanez, Celia" userId="ccf50a8b-cd66-405c-8ef1-b6f17100a86c" providerId="ADAL" clId="{A4784EEB-F782-4390-94A4-154328CD58C4}" dt="2023-09-13T00:59:48.214" v="4604" actId="26606"/>
          <ac:spMkLst>
            <pc:docMk/>
            <pc:sldMk cId="222619757" sldId="279"/>
            <ac:spMk id="3" creationId="{F1117D26-B482-D734-CF5A-10526B63C38F}"/>
          </ac:spMkLst>
        </pc:spChg>
        <pc:spChg chg="add del">
          <ac:chgData name="Montanez, Celia" userId="ccf50a8b-cd66-405c-8ef1-b6f17100a86c" providerId="ADAL" clId="{A4784EEB-F782-4390-94A4-154328CD58C4}" dt="2023-09-13T00:59:48.214" v="4604" actId="26606"/>
          <ac:spMkLst>
            <pc:docMk/>
            <pc:sldMk cId="222619757" sldId="279"/>
            <ac:spMk id="8" creationId="{907EF6B7-1338-4443-8C46-6A318D952DFD}"/>
          </ac:spMkLst>
        </pc:spChg>
        <pc:spChg chg="add del">
          <ac:chgData name="Montanez, Celia" userId="ccf50a8b-cd66-405c-8ef1-b6f17100a86c" providerId="ADAL" clId="{A4784EEB-F782-4390-94A4-154328CD58C4}" dt="2023-09-13T00:59:48.214" v="4604" actId="26606"/>
          <ac:spMkLst>
            <pc:docMk/>
            <pc:sldMk cId="222619757" sldId="279"/>
            <ac:spMk id="10" creationId="{DAAE4CDD-124C-4DCF-9584-B6033B545DD5}"/>
          </ac:spMkLst>
        </pc:spChg>
        <pc:spChg chg="add del">
          <ac:chgData name="Montanez, Celia" userId="ccf50a8b-cd66-405c-8ef1-b6f17100a86c" providerId="ADAL" clId="{A4784EEB-F782-4390-94A4-154328CD58C4}" dt="2023-09-13T00:59:48.214" v="4604" actId="26606"/>
          <ac:spMkLst>
            <pc:docMk/>
            <pc:sldMk cId="222619757" sldId="279"/>
            <ac:spMk id="12" creationId="{081E4A58-353D-44AE-B2FC-2A74E2E400F7}"/>
          </ac:spMkLst>
        </pc:spChg>
        <pc:spChg chg="add del">
          <ac:chgData name="Montanez, Celia" userId="ccf50a8b-cd66-405c-8ef1-b6f17100a86c" providerId="ADAL" clId="{A4784EEB-F782-4390-94A4-154328CD58C4}" dt="2023-09-13T00:59:22.663" v="4595" actId="26606"/>
          <ac:spMkLst>
            <pc:docMk/>
            <pc:sldMk cId="222619757" sldId="279"/>
            <ac:spMk id="17" creationId="{C2554CA6-288E-4202-BC52-2E5A8F0C0AED}"/>
          </ac:spMkLst>
        </pc:spChg>
        <pc:spChg chg="add del">
          <ac:chgData name="Montanez, Celia" userId="ccf50a8b-cd66-405c-8ef1-b6f17100a86c" providerId="ADAL" clId="{A4784EEB-F782-4390-94A4-154328CD58C4}" dt="2023-09-13T00:59:25.047" v="4597" actId="26606"/>
          <ac:spMkLst>
            <pc:docMk/>
            <pc:sldMk cId="222619757" sldId="279"/>
            <ac:spMk id="18" creationId="{79BB35BC-D5C2-4C8B-A22A-A71E6191913B}"/>
          </ac:spMkLst>
        </pc:spChg>
        <pc:spChg chg="add del">
          <ac:chgData name="Montanez, Celia" userId="ccf50a8b-cd66-405c-8ef1-b6f17100a86c" providerId="ADAL" clId="{A4784EEB-F782-4390-94A4-154328CD58C4}" dt="2023-09-13T00:59:22.663" v="4595" actId="26606"/>
          <ac:spMkLst>
            <pc:docMk/>
            <pc:sldMk cId="222619757" sldId="279"/>
            <ac:spMk id="19" creationId="{B10BB131-AC8E-4A8E-A5D1-36260F720C3B}"/>
          </ac:spMkLst>
        </pc:spChg>
        <pc:spChg chg="add del">
          <ac:chgData name="Montanez, Celia" userId="ccf50a8b-cd66-405c-8ef1-b6f17100a86c" providerId="ADAL" clId="{A4784EEB-F782-4390-94A4-154328CD58C4}" dt="2023-09-13T00:59:28.820" v="4599" actId="26606"/>
          <ac:spMkLst>
            <pc:docMk/>
            <pc:sldMk cId="222619757" sldId="279"/>
            <ac:spMk id="20" creationId="{D1EA859B-E555-4109-94F3-6700E046E008}"/>
          </ac:spMkLst>
        </pc:spChg>
        <pc:spChg chg="add del">
          <ac:chgData name="Montanez, Celia" userId="ccf50a8b-cd66-405c-8ef1-b6f17100a86c" providerId="ADAL" clId="{A4784EEB-F782-4390-94A4-154328CD58C4}" dt="2023-09-13T00:59:22.663" v="4595" actId="26606"/>
          <ac:spMkLst>
            <pc:docMk/>
            <pc:sldMk cId="222619757" sldId="279"/>
            <ac:spMk id="21" creationId="{5B7778FC-632E-4DCA-A7CB-0D7731CCF970}"/>
          </ac:spMkLst>
        </pc:spChg>
        <pc:spChg chg="add del">
          <ac:chgData name="Montanez, Celia" userId="ccf50a8b-cd66-405c-8ef1-b6f17100a86c" providerId="ADAL" clId="{A4784EEB-F782-4390-94A4-154328CD58C4}" dt="2023-09-13T00:59:28.820" v="4599" actId="26606"/>
          <ac:spMkLst>
            <pc:docMk/>
            <pc:sldMk cId="222619757" sldId="279"/>
            <ac:spMk id="22" creationId="{04812C46-200A-4DEB-A05E-3ED6C68C2387}"/>
          </ac:spMkLst>
        </pc:spChg>
        <pc:spChg chg="add del">
          <ac:chgData name="Montanez, Celia" userId="ccf50a8b-cd66-405c-8ef1-b6f17100a86c" providerId="ADAL" clId="{A4784EEB-F782-4390-94A4-154328CD58C4}" dt="2023-09-13T00:59:22.663" v="4595" actId="26606"/>
          <ac:spMkLst>
            <pc:docMk/>
            <pc:sldMk cId="222619757" sldId="279"/>
            <ac:spMk id="23" creationId="{FA23A907-97FB-4A8F-880A-DD77401C4296}"/>
          </ac:spMkLst>
        </pc:spChg>
        <pc:spChg chg="add del">
          <ac:chgData name="Montanez, Celia" userId="ccf50a8b-cd66-405c-8ef1-b6f17100a86c" providerId="ADAL" clId="{A4784EEB-F782-4390-94A4-154328CD58C4}" dt="2023-09-13T00:59:45.679" v="4601" actId="26606"/>
          <ac:spMkLst>
            <pc:docMk/>
            <pc:sldMk cId="222619757" sldId="279"/>
            <ac:spMk id="26" creationId="{5D13CC36-B950-4F02-9BAF-9A7EB267398C}"/>
          </ac:spMkLst>
        </pc:spChg>
        <pc:spChg chg="add del">
          <ac:chgData name="Montanez, Celia" userId="ccf50a8b-cd66-405c-8ef1-b6f17100a86c" providerId="ADAL" clId="{A4784EEB-F782-4390-94A4-154328CD58C4}" dt="2023-09-13T00:59:45.679" v="4601" actId="26606"/>
          <ac:spMkLst>
            <pc:docMk/>
            <pc:sldMk cId="222619757" sldId="279"/>
            <ac:spMk id="27" creationId="{D1BDED99-B35B-4FEE-A274-8E8DB6FEEECF}"/>
          </ac:spMkLst>
        </pc:spChg>
        <pc:spChg chg="add del">
          <ac:chgData name="Montanez, Celia" userId="ccf50a8b-cd66-405c-8ef1-b6f17100a86c" providerId="ADAL" clId="{A4784EEB-F782-4390-94A4-154328CD58C4}" dt="2023-09-13T00:59:48.180" v="4603" actId="26606"/>
          <ac:spMkLst>
            <pc:docMk/>
            <pc:sldMk cId="222619757" sldId="279"/>
            <ac:spMk id="30" creationId="{BACC6370-2D7E-4714-9D71-7542949D7D5D}"/>
          </ac:spMkLst>
        </pc:spChg>
        <pc:spChg chg="add del">
          <ac:chgData name="Montanez, Celia" userId="ccf50a8b-cd66-405c-8ef1-b6f17100a86c" providerId="ADAL" clId="{A4784EEB-F782-4390-94A4-154328CD58C4}" dt="2023-09-13T00:59:48.180" v="4603" actId="26606"/>
          <ac:spMkLst>
            <pc:docMk/>
            <pc:sldMk cId="222619757" sldId="279"/>
            <ac:spMk id="31" creationId="{F68B3F68-107C-434F-AA38-110D5EA91B85}"/>
          </ac:spMkLst>
        </pc:spChg>
        <pc:spChg chg="add del">
          <ac:chgData name="Montanez, Celia" userId="ccf50a8b-cd66-405c-8ef1-b6f17100a86c" providerId="ADAL" clId="{A4784EEB-F782-4390-94A4-154328CD58C4}" dt="2023-09-13T00:59:48.180" v="4603" actId="26606"/>
          <ac:spMkLst>
            <pc:docMk/>
            <pc:sldMk cId="222619757" sldId="279"/>
            <ac:spMk id="32" creationId="{AAD0DBB9-1A4B-4391-81D4-CB19F9AB918A}"/>
          </ac:spMkLst>
        </pc:spChg>
        <pc:spChg chg="add del">
          <ac:chgData name="Montanez, Celia" userId="ccf50a8b-cd66-405c-8ef1-b6f17100a86c" providerId="ADAL" clId="{A4784EEB-F782-4390-94A4-154328CD58C4}" dt="2023-09-13T00:59:48.180" v="4603" actId="26606"/>
          <ac:spMkLst>
            <pc:docMk/>
            <pc:sldMk cId="222619757" sldId="279"/>
            <ac:spMk id="33" creationId="{063BBA22-50EA-4C4D-BE05-F1CE4E63AA56}"/>
          </ac:spMkLst>
        </pc:spChg>
        <pc:spChg chg="add">
          <ac:chgData name="Montanez, Celia" userId="ccf50a8b-cd66-405c-8ef1-b6f17100a86c" providerId="ADAL" clId="{A4784EEB-F782-4390-94A4-154328CD58C4}" dt="2023-09-13T00:59:48.214" v="4604" actId="26606"/>
          <ac:spMkLst>
            <pc:docMk/>
            <pc:sldMk cId="222619757" sldId="279"/>
            <ac:spMk id="36" creationId="{1BB867FF-FC45-48F7-8104-F89BE54909F1}"/>
          </ac:spMkLst>
        </pc:spChg>
        <pc:spChg chg="add">
          <ac:chgData name="Montanez, Celia" userId="ccf50a8b-cd66-405c-8ef1-b6f17100a86c" providerId="ADAL" clId="{A4784EEB-F782-4390-94A4-154328CD58C4}" dt="2023-09-13T00:59:48.214" v="4604" actId="26606"/>
          <ac:spMkLst>
            <pc:docMk/>
            <pc:sldMk cId="222619757" sldId="279"/>
            <ac:spMk id="37" creationId="{8BB56887-D0D5-4F0C-9E19-7247EB83C8B7}"/>
          </ac:spMkLst>
        </pc:spChg>
        <pc:spChg chg="add">
          <ac:chgData name="Montanez, Celia" userId="ccf50a8b-cd66-405c-8ef1-b6f17100a86c" providerId="ADAL" clId="{A4784EEB-F782-4390-94A4-154328CD58C4}" dt="2023-09-13T00:59:48.214" v="4604" actId="26606"/>
          <ac:spMkLst>
            <pc:docMk/>
            <pc:sldMk cId="222619757" sldId="279"/>
            <ac:spMk id="38" creationId="{081E4A58-353D-44AE-B2FC-2A74E2E400F7}"/>
          </ac:spMkLst>
        </pc:spChg>
        <pc:spChg chg="add">
          <ac:chgData name="Montanez, Celia" userId="ccf50a8b-cd66-405c-8ef1-b6f17100a86c" providerId="ADAL" clId="{A4784EEB-F782-4390-94A4-154328CD58C4}" dt="2023-09-13T00:59:48.214" v="4604" actId="26606"/>
          <ac:spMkLst>
            <pc:docMk/>
            <pc:sldMk cId="222619757" sldId="279"/>
            <ac:spMk id="39" creationId="{F1117D26-B482-D734-CF5A-10526B63C38F}"/>
          </ac:spMkLst>
        </pc:spChg>
        <pc:graphicFrameChg chg="add del">
          <ac:chgData name="Montanez, Celia" userId="ccf50a8b-cd66-405c-8ef1-b6f17100a86c" providerId="ADAL" clId="{A4784EEB-F782-4390-94A4-154328CD58C4}" dt="2023-09-13T00:59:48.180" v="4603" actId="26606"/>
          <ac:graphicFrameMkLst>
            <pc:docMk/>
            <pc:sldMk cId="222619757" sldId="279"/>
            <ac:graphicFrameMk id="34" creationId="{65983EE0-5501-F176-AD6B-8EA6BFA7B99E}"/>
          </ac:graphicFrameMkLst>
        </pc:graphicFrameChg>
        <pc:picChg chg="add del">
          <ac:chgData name="Montanez, Celia" userId="ccf50a8b-cd66-405c-8ef1-b6f17100a86c" providerId="ADAL" clId="{A4784EEB-F782-4390-94A4-154328CD58C4}" dt="2023-09-13T00:59:25.047" v="4597" actId="26606"/>
          <ac:picMkLst>
            <pc:docMk/>
            <pc:sldMk cId="222619757" sldId="279"/>
            <ac:picMk id="14" creationId="{2A0EAF55-0524-859E-4717-6BE52F3DF025}"/>
          </ac:picMkLst>
        </pc:picChg>
        <pc:picChg chg="add del">
          <ac:chgData name="Montanez, Celia" userId="ccf50a8b-cd66-405c-8ef1-b6f17100a86c" providerId="ADAL" clId="{A4784EEB-F782-4390-94A4-154328CD58C4}" dt="2023-09-13T00:59:28.820" v="4599" actId="26606"/>
          <ac:picMkLst>
            <pc:docMk/>
            <pc:sldMk cId="222619757" sldId="279"/>
            <ac:picMk id="24" creationId="{F84E0090-F11A-9F40-9DE5-CE76DB1A099B}"/>
          </ac:picMkLst>
        </pc:picChg>
        <pc:picChg chg="add del">
          <ac:chgData name="Montanez, Celia" userId="ccf50a8b-cd66-405c-8ef1-b6f17100a86c" providerId="ADAL" clId="{A4784EEB-F782-4390-94A4-154328CD58C4}" dt="2023-09-13T00:59:45.679" v="4601" actId="26606"/>
          <ac:picMkLst>
            <pc:docMk/>
            <pc:sldMk cId="222619757" sldId="279"/>
            <ac:picMk id="28" creationId="{A332ED34-AA8F-082A-9B50-C9763D446D90}"/>
          </ac:picMkLst>
        </pc:picChg>
      </pc:sldChg>
      <pc:sldChg chg="modSp mod ord">
        <pc:chgData name="Montanez, Celia" userId="ccf50a8b-cd66-405c-8ef1-b6f17100a86c" providerId="ADAL" clId="{A4784EEB-F782-4390-94A4-154328CD58C4}" dt="2023-09-12T19:47:06.766" v="3796" actId="20577"/>
        <pc:sldMkLst>
          <pc:docMk/>
          <pc:sldMk cId="2623049016" sldId="280"/>
        </pc:sldMkLst>
        <pc:spChg chg="mod">
          <ac:chgData name="Montanez, Celia" userId="ccf50a8b-cd66-405c-8ef1-b6f17100a86c" providerId="ADAL" clId="{A4784EEB-F782-4390-94A4-154328CD58C4}" dt="2023-09-12T19:47:06.766" v="3796" actId="20577"/>
          <ac:spMkLst>
            <pc:docMk/>
            <pc:sldMk cId="2623049016" sldId="280"/>
            <ac:spMk id="2" creationId="{8D198A1B-0933-6141-47A4-86552A1F5F79}"/>
          </ac:spMkLst>
        </pc:spChg>
        <pc:spChg chg="mod">
          <ac:chgData name="Montanez, Celia" userId="ccf50a8b-cd66-405c-8ef1-b6f17100a86c" providerId="ADAL" clId="{A4784EEB-F782-4390-94A4-154328CD58C4}" dt="2023-09-12T19:28:06.128" v="2581" actId="20577"/>
          <ac:spMkLst>
            <pc:docMk/>
            <pc:sldMk cId="2623049016" sldId="280"/>
            <ac:spMk id="3" creationId="{7417058B-DE52-D7B2-4BAD-6A0170D1D226}"/>
          </ac:spMkLst>
        </pc:spChg>
      </pc:sldChg>
      <pc:sldChg chg="del">
        <pc:chgData name="Montanez, Celia" userId="ccf50a8b-cd66-405c-8ef1-b6f17100a86c" providerId="ADAL" clId="{A4784EEB-F782-4390-94A4-154328CD58C4}" dt="2023-09-12T19:33:57.622" v="2597" actId="47"/>
        <pc:sldMkLst>
          <pc:docMk/>
          <pc:sldMk cId="2202652504" sldId="281"/>
        </pc:sldMkLst>
      </pc:sldChg>
      <pc:sldChg chg="del">
        <pc:chgData name="Montanez, Celia" userId="ccf50a8b-cd66-405c-8ef1-b6f17100a86c" providerId="ADAL" clId="{A4784EEB-F782-4390-94A4-154328CD58C4}" dt="2023-09-12T19:33:57.622" v="2597" actId="47"/>
        <pc:sldMkLst>
          <pc:docMk/>
          <pc:sldMk cId="3831434925" sldId="282"/>
        </pc:sldMkLst>
      </pc:sldChg>
      <pc:sldChg chg="addSp delSp modSp mod ord modNotesTx">
        <pc:chgData name="Montanez, Celia" userId="ccf50a8b-cd66-405c-8ef1-b6f17100a86c" providerId="ADAL" clId="{A4784EEB-F782-4390-94A4-154328CD58C4}" dt="2023-09-12T19:48:22.698" v="3799"/>
        <pc:sldMkLst>
          <pc:docMk/>
          <pc:sldMk cId="825553138" sldId="283"/>
        </pc:sldMkLst>
        <pc:spChg chg="mod">
          <ac:chgData name="Montanez, Celia" userId="ccf50a8b-cd66-405c-8ef1-b6f17100a86c" providerId="ADAL" clId="{A4784EEB-F782-4390-94A4-154328CD58C4}" dt="2023-09-12T19:38:55.479" v="3388" actId="26606"/>
          <ac:spMkLst>
            <pc:docMk/>
            <pc:sldMk cId="825553138" sldId="283"/>
            <ac:spMk id="2" creationId="{2946C5C2-957E-34D6-2F82-8ED34A96E815}"/>
          </ac:spMkLst>
        </pc:spChg>
        <pc:spChg chg="mod ord">
          <ac:chgData name="Montanez, Celia" userId="ccf50a8b-cd66-405c-8ef1-b6f17100a86c" providerId="ADAL" clId="{A4784EEB-F782-4390-94A4-154328CD58C4}" dt="2023-09-12T19:42:09.560" v="3600" actId="20577"/>
          <ac:spMkLst>
            <pc:docMk/>
            <pc:sldMk cId="825553138" sldId="283"/>
            <ac:spMk id="3" creationId="{7E66751E-A99C-A2FC-57DD-D7430E7A7D9A}"/>
          </ac:spMkLst>
        </pc:spChg>
        <pc:spChg chg="del">
          <ac:chgData name="Montanez, Celia" userId="ccf50a8b-cd66-405c-8ef1-b6f17100a86c" providerId="ADAL" clId="{A4784EEB-F782-4390-94A4-154328CD58C4}" dt="2023-09-12T19:38:55.479" v="3388" actId="26606"/>
          <ac:spMkLst>
            <pc:docMk/>
            <pc:sldMk cId="825553138" sldId="283"/>
            <ac:spMk id="9" creationId="{743AA782-23D1-4521-8CAD-47662984AA08}"/>
          </ac:spMkLst>
        </pc:spChg>
        <pc:spChg chg="del">
          <ac:chgData name="Montanez, Celia" userId="ccf50a8b-cd66-405c-8ef1-b6f17100a86c" providerId="ADAL" clId="{A4784EEB-F782-4390-94A4-154328CD58C4}" dt="2023-09-12T19:38:55.479" v="3388" actId="26606"/>
          <ac:spMkLst>
            <pc:docMk/>
            <pc:sldMk cId="825553138" sldId="283"/>
            <ac:spMk id="11" creationId="{71877DBC-BB60-40F0-AC93-2ACDBAAE60CE}"/>
          </ac:spMkLst>
        </pc:spChg>
        <pc:spChg chg="add">
          <ac:chgData name="Montanez, Celia" userId="ccf50a8b-cd66-405c-8ef1-b6f17100a86c" providerId="ADAL" clId="{A4784EEB-F782-4390-94A4-154328CD58C4}" dt="2023-09-12T19:38:55.479" v="3388" actId="26606"/>
          <ac:spMkLst>
            <pc:docMk/>
            <pc:sldMk cId="825553138" sldId="283"/>
            <ac:spMk id="16" creationId="{2EB492CD-616E-47F8-933B-5E2D952A0593}"/>
          </ac:spMkLst>
        </pc:spChg>
        <pc:spChg chg="add">
          <ac:chgData name="Montanez, Celia" userId="ccf50a8b-cd66-405c-8ef1-b6f17100a86c" providerId="ADAL" clId="{A4784EEB-F782-4390-94A4-154328CD58C4}" dt="2023-09-12T19:38:55.479" v="3388" actId="26606"/>
          <ac:spMkLst>
            <pc:docMk/>
            <pc:sldMk cId="825553138" sldId="283"/>
            <ac:spMk id="18" creationId="{59383CF9-23B5-4335-9B21-1791C4CF1C75}"/>
          </ac:spMkLst>
        </pc:spChg>
        <pc:spChg chg="add">
          <ac:chgData name="Montanez, Celia" userId="ccf50a8b-cd66-405c-8ef1-b6f17100a86c" providerId="ADAL" clId="{A4784EEB-F782-4390-94A4-154328CD58C4}" dt="2023-09-12T19:38:55.479" v="3388" actId="26606"/>
          <ac:spMkLst>
            <pc:docMk/>
            <pc:sldMk cId="825553138" sldId="283"/>
            <ac:spMk id="20" creationId="{0007FE00-9498-4706-B255-6437B0252C02}"/>
          </ac:spMkLst>
        </pc:spChg>
        <pc:picChg chg="del">
          <ac:chgData name="Montanez, Celia" userId="ccf50a8b-cd66-405c-8ef1-b6f17100a86c" providerId="ADAL" clId="{A4784EEB-F782-4390-94A4-154328CD58C4}" dt="2023-09-12T19:38:30.240" v="3381" actId="478"/>
          <ac:picMkLst>
            <pc:docMk/>
            <pc:sldMk cId="825553138" sldId="283"/>
            <ac:picMk id="4" creationId="{3B72408A-5047-E01D-C5AB-831B8BA496CF}"/>
          </ac:picMkLst>
        </pc:picChg>
        <pc:picChg chg="add mod">
          <ac:chgData name="Montanez, Celia" userId="ccf50a8b-cd66-405c-8ef1-b6f17100a86c" providerId="ADAL" clId="{A4784EEB-F782-4390-94A4-154328CD58C4}" dt="2023-09-12T19:40:26.009" v="3547" actId="962"/>
          <ac:picMkLst>
            <pc:docMk/>
            <pc:sldMk cId="825553138" sldId="283"/>
            <ac:picMk id="6" creationId="{E0258AFB-8EF5-A7AC-8DA1-7D04FD1623FC}"/>
          </ac:picMkLst>
        </pc:picChg>
      </pc:sldChg>
      <pc:sldChg chg="addSp delSp modSp mod setBg">
        <pc:chgData name="Montanez, Celia" userId="ccf50a8b-cd66-405c-8ef1-b6f17100a86c" providerId="ADAL" clId="{A4784EEB-F782-4390-94A4-154328CD58C4}" dt="2023-09-13T01:11:01.550" v="4956" actId="2711"/>
        <pc:sldMkLst>
          <pc:docMk/>
          <pc:sldMk cId="142265127" sldId="284"/>
        </pc:sldMkLst>
        <pc:spChg chg="mod">
          <ac:chgData name="Montanez, Celia" userId="ccf50a8b-cd66-405c-8ef1-b6f17100a86c" providerId="ADAL" clId="{A4784EEB-F782-4390-94A4-154328CD58C4}" dt="2023-09-13T01:02:49.953" v="4628" actId="26606"/>
          <ac:spMkLst>
            <pc:docMk/>
            <pc:sldMk cId="142265127" sldId="284"/>
            <ac:spMk id="2" creationId="{0AA89091-3482-BA76-C90A-985DE04C78BC}"/>
          </ac:spMkLst>
        </pc:spChg>
        <pc:spChg chg="add del mod">
          <ac:chgData name="Montanez, Celia" userId="ccf50a8b-cd66-405c-8ef1-b6f17100a86c" providerId="ADAL" clId="{A4784EEB-F782-4390-94A4-154328CD58C4}" dt="2023-09-13T01:11:01.550" v="4956" actId="2711"/>
          <ac:spMkLst>
            <pc:docMk/>
            <pc:sldMk cId="142265127" sldId="284"/>
            <ac:spMk id="3" creationId="{E93A2D60-ABEA-C697-110A-FE7A622EC5A7}"/>
          </ac:spMkLst>
        </pc:spChg>
        <pc:spChg chg="add">
          <ac:chgData name="Montanez, Celia" userId="ccf50a8b-cd66-405c-8ef1-b6f17100a86c" providerId="ADAL" clId="{A4784EEB-F782-4390-94A4-154328CD58C4}" dt="2023-09-13T01:02:49.953" v="4628" actId="26606"/>
          <ac:spMkLst>
            <pc:docMk/>
            <pc:sldMk cId="142265127" sldId="284"/>
            <ac:spMk id="6" creationId="{DB17E863-922E-4C26-BD64-E8FD41D28661}"/>
          </ac:spMkLst>
        </pc:spChg>
        <pc:spChg chg="add">
          <ac:chgData name="Montanez, Celia" userId="ccf50a8b-cd66-405c-8ef1-b6f17100a86c" providerId="ADAL" clId="{A4784EEB-F782-4390-94A4-154328CD58C4}" dt="2023-09-13T01:02:49.953" v="4628" actId="26606"/>
          <ac:spMkLst>
            <pc:docMk/>
            <pc:sldMk cId="142265127" sldId="284"/>
            <ac:spMk id="8" creationId="{100EDD19-6802-4EC3-95CE-CFFAB042CFD6}"/>
          </ac:spMkLst>
        </pc:spChg>
        <pc:spChg chg="add del">
          <ac:chgData name="Montanez, Celia" userId="ccf50a8b-cd66-405c-8ef1-b6f17100a86c" providerId="ADAL" clId="{A4784EEB-F782-4390-94A4-154328CD58C4}" dt="2023-09-13T01:02:04.886" v="4620" actId="26606"/>
          <ac:spMkLst>
            <pc:docMk/>
            <pc:sldMk cId="142265127" sldId="284"/>
            <ac:spMk id="10" creationId="{1CD81A2A-6ED4-4EF4-A14C-912D31E14800}"/>
          </ac:spMkLst>
        </pc:spChg>
        <pc:spChg chg="add del">
          <ac:chgData name="Montanez, Celia" userId="ccf50a8b-cd66-405c-8ef1-b6f17100a86c" providerId="ADAL" clId="{A4784EEB-F782-4390-94A4-154328CD58C4}" dt="2023-09-13T01:02:04.886" v="4620" actId="26606"/>
          <ac:spMkLst>
            <pc:docMk/>
            <pc:sldMk cId="142265127" sldId="284"/>
            <ac:spMk id="12" creationId="{1661932C-CA15-4E17-B115-FAE7CBEE4789}"/>
          </ac:spMkLst>
        </pc:spChg>
        <pc:spChg chg="add del">
          <ac:chgData name="Montanez, Celia" userId="ccf50a8b-cd66-405c-8ef1-b6f17100a86c" providerId="ADAL" clId="{A4784EEB-F782-4390-94A4-154328CD58C4}" dt="2023-09-13T01:01:58.116" v="4618" actId="26606"/>
          <ac:spMkLst>
            <pc:docMk/>
            <pc:sldMk cId="142265127" sldId="284"/>
            <ac:spMk id="13" creationId="{3ECBE1F1-D69B-4AFA-ABD5-8E41720EF6DE}"/>
          </ac:spMkLst>
        </pc:spChg>
        <pc:spChg chg="add del">
          <ac:chgData name="Montanez, Celia" userId="ccf50a8b-cd66-405c-8ef1-b6f17100a86c" providerId="ADAL" clId="{A4784EEB-F782-4390-94A4-154328CD58C4}" dt="2023-09-13T01:01:58.116" v="4618" actId="26606"/>
          <ac:spMkLst>
            <pc:docMk/>
            <pc:sldMk cId="142265127" sldId="284"/>
            <ac:spMk id="15" creationId="{603A6265-E10C-4B85-9C20-E75FCAF9CC63}"/>
          </ac:spMkLst>
        </pc:spChg>
        <pc:spChg chg="add del">
          <ac:chgData name="Montanez, Celia" userId="ccf50a8b-cd66-405c-8ef1-b6f17100a86c" providerId="ADAL" clId="{A4784EEB-F782-4390-94A4-154328CD58C4}" dt="2023-09-13T01:01:58.116" v="4618" actId="26606"/>
          <ac:spMkLst>
            <pc:docMk/>
            <pc:sldMk cId="142265127" sldId="284"/>
            <ac:spMk id="16" creationId="{E93A2D60-ABEA-C697-110A-FE7A622EC5A7}"/>
          </ac:spMkLst>
        </pc:spChg>
        <pc:spChg chg="add del">
          <ac:chgData name="Montanez, Celia" userId="ccf50a8b-cd66-405c-8ef1-b6f17100a86c" providerId="ADAL" clId="{A4784EEB-F782-4390-94A4-154328CD58C4}" dt="2023-09-13T01:02:04.886" v="4620" actId="26606"/>
          <ac:spMkLst>
            <pc:docMk/>
            <pc:sldMk cId="142265127" sldId="284"/>
            <ac:spMk id="19" creationId="{E93A2D60-ABEA-C697-110A-FE7A622EC5A7}"/>
          </ac:spMkLst>
        </pc:spChg>
        <pc:spChg chg="add del">
          <ac:chgData name="Montanez, Celia" userId="ccf50a8b-cd66-405c-8ef1-b6f17100a86c" providerId="ADAL" clId="{A4784EEB-F782-4390-94A4-154328CD58C4}" dt="2023-09-13T01:02:04.886" v="4620" actId="26606"/>
          <ac:spMkLst>
            <pc:docMk/>
            <pc:sldMk cId="142265127" sldId="284"/>
            <ac:spMk id="20" creationId="{B91ECDA9-56DC-4270-8F33-01C5637B8CEB}"/>
          </ac:spMkLst>
        </pc:spChg>
        <pc:spChg chg="add del">
          <ac:chgData name="Montanez, Celia" userId="ccf50a8b-cd66-405c-8ef1-b6f17100a86c" providerId="ADAL" clId="{A4784EEB-F782-4390-94A4-154328CD58C4}" dt="2023-09-13T01:02:04.886" v="4620" actId="26606"/>
          <ac:spMkLst>
            <pc:docMk/>
            <pc:sldMk cId="142265127" sldId="284"/>
            <ac:spMk id="21" creationId="{8590ADD5-9383-4D3D-9047-3DA2593CCB5D}"/>
          </ac:spMkLst>
        </pc:spChg>
        <pc:spChg chg="add del">
          <ac:chgData name="Montanez, Celia" userId="ccf50a8b-cd66-405c-8ef1-b6f17100a86c" providerId="ADAL" clId="{A4784EEB-F782-4390-94A4-154328CD58C4}" dt="2023-09-13T01:02:04.886" v="4620" actId="26606"/>
          <ac:spMkLst>
            <pc:docMk/>
            <pc:sldMk cId="142265127" sldId="284"/>
            <ac:spMk id="22" creationId="{75F47824-961D-465D-84F9-EAE11BC6173B}"/>
          </ac:spMkLst>
        </pc:spChg>
        <pc:spChg chg="add del">
          <ac:chgData name="Montanez, Celia" userId="ccf50a8b-cd66-405c-8ef1-b6f17100a86c" providerId="ADAL" clId="{A4784EEB-F782-4390-94A4-154328CD58C4}" dt="2023-09-13T01:02:04.886" v="4620" actId="26606"/>
          <ac:spMkLst>
            <pc:docMk/>
            <pc:sldMk cId="142265127" sldId="284"/>
            <ac:spMk id="24" creationId="{FEC9DA3E-C1D7-472D-B7C0-F71AE41FBA23}"/>
          </ac:spMkLst>
        </pc:spChg>
        <pc:spChg chg="add del">
          <ac:chgData name="Montanez, Celia" userId="ccf50a8b-cd66-405c-8ef1-b6f17100a86c" providerId="ADAL" clId="{A4784EEB-F782-4390-94A4-154328CD58C4}" dt="2023-09-13T01:02:04.886" v="4620" actId="26606"/>
          <ac:spMkLst>
            <pc:docMk/>
            <pc:sldMk cId="142265127" sldId="284"/>
            <ac:spMk id="25" creationId="{DABE3E45-88CF-45D8-8D40-C773324D93F6}"/>
          </ac:spMkLst>
        </pc:spChg>
        <pc:spChg chg="add del">
          <ac:chgData name="Montanez, Celia" userId="ccf50a8b-cd66-405c-8ef1-b6f17100a86c" providerId="ADAL" clId="{A4784EEB-F782-4390-94A4-154328CD58C4}" dt="2023-09-13T01:02:12.364" v="4622" actId="26606"/>
          <ac:spMkLst>
            <pc:docMk/>
            <pc:sldMk cId="142265127" sldId="284"/>
            <ac:spMk id="27" creationId="{F944E337-3E5D-4A1F-A5A1-2057F25B8A7B}"/>
          </ac:spMkLst>
        </pc:spChg>
        <pc:spChg chg="add del">
          <ac:chgData name="Montanez, Celia" userId="ccf50a8b-cd66-405c-8ef1-b6f17100a86c" providerId="ADAL" clId="{A4784EEB-F782-4390-94A4-154328CD58C4}" dt="2023-09-13T01:02:12.364" v="4622" actId="26606"/>
          <ac:spMkLst>
            <pc:docMk/>
            <pc:sldMk cId="142265127" sldId="284"/>
            <ac:spMk id="28" creationId="{4DA50D69-7CF7-4844-B844-A2B821C77F24}"/>
          </ac:spMkLst>
        </pc:spChg>
        <pc:spChg chg="add del">
          <ac:chgData name="Montanez, Celia" userId="ccf50a8b-cd66-405c-8ef1-b6f17100a86c" providerId="ADAL" clId="{A4784EEB-F782-4390-94A4-154328CD58C4}" dt="2023-09-13T01:02:12.364" v="4622" actId="26606"/>
          <ac:spMkLst>
            <pc:docMk/>
            <pc:sldMk cId="142265127" sldId="284"/>
            <ac:spMk id="30" creationId="{E93A2D60-ABEA-C697-110A-FE7A622EC5A7}"/>
          </ac:spMkLst>
        </pc:spChg>
        <pc:spChg chg="add del">
          <ac:chgData name="Montanez, Celia" userId="ccf50a8b-cd66-405c-8ef1-b6f17100a86c" providerId="ADAL" clId="{A4784EEB-F782-4390-94A4-154328CD58C4}" dt="2023-09-13T01:02:24.267" v="4624" actId="26606"/>
          <ac:spMkLst>
            <pc:docMk/>
            <pc:sldMk cId="142265127" sldId="284"/>
            <ac:spMk id="32" creationId="{3ECBE1F1-D69B-4AFA-ABD5-8E41720EF6DE}"/>
          </ac:spMkLst>
        </pc:spChg>
        <pc:spChg chg="add del">
          <ac:chgData name="Montanez, Celia" userId="ccf50a8b-cd66-405c-8ef1-b6f17100a86c" providerId="ADAL" clId="{A4784EEB-F782-4390-94A4-154328CD58C4}" dt="2023-09-13T01:02:24.267" v="4624" actId="26606"/>
          <ac:spMkLst>
            <pc:docMk/>
            <pc:sldMk cId="142265127" sldId="284"/>
            <ac:spMk id="34" creationId="{603A6265-E10C-4B85-9C20-E75FCAF9CC63}"/>
          </ac:spMkLst>
        </pc:spChg>
        <pc:spChg chg="add del">
          <ac:chgData name="Montanez, Celia" userId="ccf50a8b-cd66-405c-8ef1-b6f17100a86c" providerId="ADAL" clId="{A4784EEB-F782-4390-94A4-154328CD58C4}" dt="2023-09-13T01:02:24.267" v="4624" actId="26606"/>
          <ac:spMkLst>
            <pc:docMk/>
            <pc:sldMk cId="142265127" sldId="284"/>
            <ac:spMk id="35" creationId="{E93A2D60-ABEA-C697-110A-FE7A622EC5A7}"/>
          </ac:spMkLst>
        </pc:spChg>
        <pc:graphicFrameChg chg="add del">
          <ac:chgData name="Montanez, Celia" userId="ccf50a8b-cd66-405c-8ef1-b6f17100a86c" providerId="ADAL" clId="{A4784EEB-F782-4390-94A4-154328CD58C4}" dt="2023-09-13T01:01:50.034" v="4610" actId="26606"/>
          <ac:graphicFrameMkLst>
            <pc:docMk/>
            <pc:sldMk cId="142265127" sldId="284"/>
            <ac:graphicFrameMk id="5" creationId="{9FEB5174-BFF8-D4F5-D468-1A380BC13EFF}"/>
          </ac:graphicFrameMkLst>
        </pc:graphicFrameChg>
        <pc:graphicFrameChg chg="add del">
          <ac:chgData name="Montanez, Celia" userId="ccf50a8b-cd66-405c-8ef1-b6f17100a86c" providerId="ADAL" clId="{A4784EEB-F782-4390-94A4-154328CD58C4}" dt="2023-09-13T01:01:51.192" v="4612" actId="26606"/>
          <ac:graphicFrameMkLst>
            <pc:docMk/>
            <pc:sldMk cId="142265127" sldId="284"/>
            <ac:graphicFrameMk id="7" creationId="{BA6136FE-EC95-F63F-D029-84A7235AB4A1}"/>
          </ac:graphicFrameMkLst>
        </pc:graphicFrameChg>
        <pc:graphicFrameChg chg="add del">
          <ac:chgData name="Montanez, Celia" userId="ccf50a8b-cd66-405c-8ef1-b6f17100a86c" providerId="ADAL" clId="{A4784EEB-F782-4390-94A4-154328CD58C4}" dt="2023-09-13T01:01:53.029" v="4614" actId="26606"/>
          <ac:graphicFrameMkLst>
            <pc:docMk/>
            <pc:sldMk cId="142265127" sldId="284"/>
            <ac:graphicFrameMk id="9" creationId="{203A7B5B-8825-EDB3-22D1-2ACA72127991}"/>
          </ac:graphicFrameMkLst>
        </pc:graphicFrameChg>
        <pc:graphicFrameChg chg="add del">
          <ac:chgData name="Montanez, Celia" userId="ccf50a8b-cd66-405c-8ef1-b6f17100a86c" providerId="ADAL" clId="{A4784EEB-F782-4390-94A4-154328CD58C4}" dt="2023-09-13T01:01:56.411" v="4616" actId="26606"/>
          <ac:graphicFrameMkLst>
            <pc:docMk/>
            <pc:sldMk cId="142265127" sldId="284"/>
            <ac:graphicFrameMk id="11" creationId="{2EA3EEEF-D7E2-6E99-21AF-FF4B26D16D1C}"/>
          </ac:graphicFrameMkLst>
        </pc:graphicFrameChg>
        <pc:picChg chg="add del">
          <ac:chgData name="Montanez, Celia" userId="ccf50a8b-cd66-405c-8ef1-b6f17100a86c" providerId="ADAL" clId="{A4784EEB-F782-4390-94A4-154328CD58C4}" dt="2023-09-13T01:01:58.116" v="4618" actId="26606"/>
          <ac:picMkLst>
            <pc:docMk/>
            <pc:sldMk cId="142265127" sldId="284"/>
            <ac:picMk id="14" creationId="{973DEE4F-A152-106F-3C1C-53B76C411EC2}"/>
          </ac:picMkLst>
        </pc:picChg>
        <pc:picChg chg="add del">
          <ac:chgData name="Montanez, Celia" userId="ccf50a8b-cd66-405c-8ef1-b6f17100a86c" providerId="ADAL" clId="{A4784EEB-F782-4390-94A4-154328CD58C4}" dt="2023-09-13T01:02:04.886" v="4620" actId="26606"/>
          <ac:picMkLst>
            <pc:docMk/>
            <pc:sldMk cId="142265127" sldId="284"/>
            <ac:picMk id="23" creationId="{55D97C9A-AD53-CC7B-7F38-4A18DB542C01}"/>
          </ac:picMkLst>
        </pc:picChg>
        <pc:picChg chg="add del">
          <ac:chgData name="Montanez, Celia" userId="ccf50a8b-cd66-405c-8ef1-b6f17100a86c" providerId="ADAL" clId="{A4784EEB-F782-4390-94A4-154328CD58C4}" dt="2023-09-13T01:02:12.364" v="4622" actId="26606"/>
          <ac:picMkLst>
            <pc:docMk/>
            <pc:sldMk cId="142265127" sldId="284"/>
            <ac:picMk id="29" creationId="{41A0BB2F-0EA2-6A7A-303D-BFD70CE99293}"/>
          </ac:picMkLst>
        </pc:picChg>
        <pc:picChg chg="add del">
          <ac:chgData name="Montanez, Celia" userId="ccf50a8b-cd66-405c-8ef1-b6f17100a86c" providerId="ADAL" clId="{A4784EEB-F782-4390-94A4-154328CD58C4}" dt="2023-09-13T01:02:24.267" v="4624" actId="26606"/>
          <ac:picMkLst>
            <pc:docMk/>
            <pc:sldMk cId="142265127" sldId="284"/>
            <ac:picMk id="33" creationId="{973DEE4F-A152-106F-3C1C-53B76C411EC2}"/>
          </ac:picMkLst>
        </pc:picChg>
        <pc:cxnChg chg="add del">
          <ac:chgData name="Montanez, Celia" userId="ccf50a8b-cd66-405c-8ef1-b6f17100a86c" providerId="ADAL" clId="{A4784EEB-F782-4390-94A4-154328CD58C4}" dt="2023-09-13T01:02:04.886" v="4620" actId="26606"/>
          <ac:cxnSpMkLst>
            <pc:docMk/>
            <pc:sldMk cId="142265127" sldId="284"/>
            <ac:cxnSpMk id="18" creationId="{49CD1692-827B-4C8D-B4A1-134FD04CF45C}"/>
          </ac:cxnSpMkLst>
        </pc:cxnChg>
      </pc:sldChg>
      <pc:sldChg chg="addSp delSp modSp mod setBg">
        <pc:chgData name="Montanez, Celia" userId="ccf50a8b-cd66-405c-8ef1-b6f17100a86c" providerId="ADAL" clId="{A4784EEB-F782-4390-94A4-154328CD58C4}" dt="2023-09-13T01:11:08.608" v="4957" actId="2711"/>
        <pc:sldMkLst>
          <pc:docMk/>
          <pc:sldMk cId="624059222" sldId="285"/>
        </pc:sldMkLst>
        <pc:spChg chg="mod">
          <ac:chgData name="Montanez, Celia" userId="ccf50a8b-cd66-405c-8ef1-b6f17100a86c" providerId="ADAL" clId="{A4784EEB-F782-4390-94A4-154328CD58C4}" dt="2023-09-13T01:02:44.126" v="4627" actId="26606"/>
          <ac:spMkLst>
            <pc:docMk/>
            <pc:sldMk cId="624059222" sldId="285"/>
            <ac:spMk id="2" creationId="{0AA89091-3482-BA76-C90A-985DE04C78BC}"/>
          </ac:spMkLst>
        </pc:spChg>
        <pc:spChg chg="mod">
          <ac:chgData name="Montanez, Celia" userId="ccf50a8b-cd66-405c-8ef1-b6f17100a86c" providerId="ADAL" clId="{A4784EEB-F782-4390-94A4-154328CD58C4}" dt="2023-09-13T01:11:08.608" v="4957" actId="2711"/>
          <ac:spMkLst>
            <pc:docMk/>
            <pc:sldMk cId="624059222" sldId="285"/>
            <ac:spMk id="3" creationId="{E93A2D60-ABEA-C697-110A-FE7A622EC5A7}"/>
          </ac:spMkLst>
        </pc:spChg>
        <pc:spChg chg="add">
          <ac:chgData name="Montanez, Celia" userId="ccf50a8b-cd66-405c-8ef1-b6f17100a86c" providerId="ADAL" clId="{A4784EEB-F782-4390-94A4-154328CD58C4}" dt="2023-09-13T01:02:44.126" v="4627" actId="26606"/>
          <ac:spMkLst>
            <pc:docMk/>
            <pc:sldMk cId="624059222" sldId="285"/>
            <ac:spMk id="8" creationId="{100EDD19-6802-4EC3-95CE-CFFAB042CFD6}"/>
          </ac:spMkLst>
        </pc:spChg>
        <pc:spChg chg="add del">
          <ac:chgData name="Montanez, Celia" userId="ccf50a8b-cd66-405c-8ef1-b6f17100a86c" providerId="ADAL" clId="{A4784EEB-F782-4390-94A4-154328CD58C4}" dt="2023-09-13T01:02:42.740" v="4626" actId="26606"/>
          <ac:spMkLst>
            <pc:docMk/>
            <pc:sldMk cId="624059222" sldId="285"/>
            <ac:spMk id="9" creationId="{8FC9BE17-9A7B-462D-AE50-3D8777387304}"/>
          </ac:spMkLst>
        </pc:spChg>
        <pc:spChg chg="add">
          <ac:chgData name="Montanez, Celia" userId="ccf50a8b-cd66-405c-8ef1-b6f17100a86c" providerId="ADAL" clId="{A4784EEB-F782-4390-94A4-154328CD58C4}" dt="2023-09-13T01:02:44.126" v="4627" actId="26606"/>
          <ac:spMkLst>
            <pc:docMk/>
            <pc:sldMk cId="624059222" sldId="285"/>
            <ac:spMk id="10" creationId="{DB17E863-922E-4C26-BD64-E8FD41D28661}"/>
          </ac:spMkLst>
        </pc:spChg>
        <pc:spChg chg="add del">
          <ac:chgData name="Montanez, Celia" userId="ccf50a8b-cd66-405c-8ef1-b6f17100a86c" providerId="ADAL" clId="{A4784EEB-F782-4390-94A4-154328CD58C4}" dt="2023-09-13T01:02:42.740" v="4626" actId="26606"/>
          <ac:spMkLst>
            <pc:docMk/>
            <pc:sldMk cId="624059222" sldId="285"/>
            <ac:spMk id="11" creationId="{3EBE8569-6AEC-4B8C-8D53-2DE337CDBA65}"/>
          </ac:spMkLst>
        </pc:spChg>
        <pc:spChg chg="add del">
          <ac:chgData name="Montanez, Celia" userId="ccf50a8b-cd66-405c-8ef1-b6f17100a86c" providerId="ADAL" clId="{A4784EEB-F782-4390-94A4-154328CD58C4}" dt="2023-09-13T01:02:42.740" v="4626" actId="26606"/>
          <ac:spMkLst>
            <pc:docMk/>
            <pc:sldMk cId="624059222" sldId="285"/>
            <ac:spMk id="13" creationId="{55D4142C-5077-457F-A6AD-3FECFDB39685}"/>
          </ac:spMkLst>
        </pc:spChg>
        <pc:spChg chg="add del">
          <ac:chgData name="Montanez, Celia" userId="ccf50a8b-cd66-405c-8ef1-b6f17100a86c" providerId="ADAL" clId="{A4784EEB-F782-4390-94A4-154328CD58C4}" dt="2023-09-13T01:02:42.740" v="4626" actId="26606"/>
          <ac:spMkLst>
            <pc:docMk/>
            <pc:sldMk cId="624059222" sldId="285"/>
            <ac:spMk id="15" creationId="{7A5F0580-5EE9-419F-96EE-B6529EF6E7D0}"/>
          </ac:spMkLst>
        </pc:spChg>
        <pc:picChg chg="add del">
          <ac:chgData name="Montanez, Celia" userId="ccf50a8b-cd66-405c-8ef1-b6f17100a86c" providerId="ADAL" clId="{A4784EEB-F782-4390-94A4-154328CD58C4}" dt="2023-09-13T01:02:42.740" v="4626" actId="26606"/>
          <ac:picMkLst>
            <pc:docMk/>
            <pc:sldMk cId="624059222" sldId="285"/>
            <ac:picMk id="5" creationId="{07BCC4D9-1156-D1E8-91B0-928C7E352295}"/>
          </ac:picMkLst>
        </pc:picChg>
      </pc:sldChg>
      <pc:sldChg chg="modSp mod">
        <pc:chgData name="Montanez, Celia" userId="ccf50a8b-cd66-405c-8ef1-b6f17100a86c" providerId="ADAL" clId="{A4784EEB-F782-4390-94A4-154328CD58C4}" dt="2023-09-13T01:06:49.064" v="4944" actId="962"/>
        <pc:sldMkLst>
          <pc:docMk/>
          <pc:sldMk cId="2807677948" sldId="286"/>
        </pc:sldMkLst>
        <pc:spChg chg="mod">
          <ac:chgData name="Montanez, Celia" userId="ccf50a8b-cd66-405c-8ef1-b6f17100a86c" providerId="ADAL" clId="{A4784EEB-F782-4390-94A4-154328CD58C4}" dt="2023-09-12T19:51:02.467" v="3804" actId="20577"/>
          <ac:spMkLst>
            <pc:docMk/>
            <pc:sldMk cId="2807677948" sldId="286"/>
            <ac:spMk id="3" creationId="{D4B09DFD-EA0C-D132-57CB-902D930FC747}"/>
          </ac:spMkLst>
        </pc:spChg>
        <pc:picChg chg="mod">
          <ac:chgData name="Montanez, Celia" userId="ccf50a8b-cd66-405c-8ef1-b6f17100a86c" providerId="ADAL" clId="{A4784EEB-F782-4390-94A4-154328CD58C4}" dt="2023-09-13T01:06:49.064" v="4944" actId="962"/>
          <ac:picMkLst>
            <pc:docMk/>
            <pc:sldMk cId="2807677948" sldId="286"/>
            <ac:picMk id="4" creationId="{DCB12BBA-2D04-A558-C0A8-AD40A04C938C}"/>
          </ac:picMkLst>
        </pc:picChg>
      </pc:sldChg>
      <pc:sldChg chg="ord">
        <pc:chgData name="Montanez, Celia" userId="ccf50a8b-cd66-405c-8ef1-b6f17100a86c" providerId="ADAL" clId="{A4784EEB-F782-4390-94A4-154328CD58C4}" dt="2023-09-13T01:07:22.894" v="4952"/>
        <pc:sldMkLst>
          <pc:docMk/>
          <pc:sldMk cId="3483761229" sldId="287"/>
        </pc:sldMkLst>
      </pc:sldChg>
      <pc:sldChg chg="modSp del mod">
        <pc:chgData name="Montanez, Celia" userId="ccf50a8b-cd66-405c-8ef1-b6f17100a86c" providerId="ADAL" clId="{A4784EEB-F782-4390-94A4-154328CD58C4}" dt="2023-09-13T01:37:16.065" v="5178" actId="2696"/>
        <pc:sldMkLst>
          <pc:docMk/>
          <pc:sldMk cId="1991947472" sldId="288"/>
        </pc:sldMkLst>
        <pc:spChg chg="mod">
          <ac:chgData name="Montanez, Celia" userId="ccf50a8b-cd66-405c-8ef1-b6f17100a86c" providerId="ADAL" clId="{A4784EEB-F782-4390-94A4-154328CD58C4}" dt="2023-09-13T01:11:44.591" v="4958" actId="207"/>
          <ac:spMkLst>
            <pc:docMk/>
            <pc:sldMk cId="1991947472" sldId="288"/>
            <ac:spMk id="2" creationId="{E8105735-5F6A-887E-5E79-35AC7209D7FC}"/>
          </ac:spMkLst>
        </pc:spChg>
        <pc:spChg chg="mod">
          <ac:chgData name="Montanez, Celia" userId="ccf50a8b-cd66-405c-8ef1-b6f17100a86c" providerId="ADAL" clId="{A4784EEB-F782-4390-94A4-154328CD58C4}" dt="2023-09-13T01:11:48.395" v="4959" actId="207"/>
          <ac:spMkLst>
            <pc:docMk/>
            <pc:sldMk cId="1991947472" sldId="288"/>
            <ac:spMk id="3" creationId="{E618B60A-BA63-0A15-1625-876BFEB82CC8}"/>
          </ac:spMkLst>
        </pc:spChg>
      </pc:sldChg>
      <pc:sldChg chg="addSp delSp modSp mod">
        <pc:chgData name="Montanez, Celia" userId="ccf50a8b-cd66-405c-8ef1-b6f17100a86c" providerId="ADAL" clId="{A4784EEB-F782-4390-94A4-154328CD58C4}" dt="2023-09-13T01:40:27.092" v="5191"/>
        <pc:sldMkLst>
          <pc:docMk/>
          <pc:sldMk cId="1240065448" sldId="289"/>
        </pc:sldMkLst>
        <pc:spChg chg="del mod">
          <ac:chgData name="Montanez, Celia" userId="ccf50a8b-cd66-405c-8ef1-b6f17100a86c" providerId="ADAL" clId="{A4784EEB-F782-4390-94A4-154328CD58C4}" dt="2023-09-13T01:38:43.532" v="5182" actId="478"/>
          <ac:spMkLst>
            <pc:docMk/>
            <pc:sldMk cId="1240065448" sldId="289"/>
            <ac:spMk id="2" creationId="{E8105735-5F6A-887E-5E79-35AC7209D7FC}"/>
          </ac:spMkLst>
        </pc:spChg>
        <pc:spChg chg="add del mod">
          <ac:chgData name="Montanez, Celia" userId="ccf50a8b-cd66-405c-8ef1-b6f17100a86c" providerId="ADAL" clId="{A4784EEB-F782-4390-94A4-154328CD58C4}" dt="2023-09-13T01:38:45.596" v="5183" actId="478"/>
          <ac:spMkLst>
            <pc:docMk/>
            <pc:sldMk cId="1240065448" sldId="289"/>
            <ac:spMk id="4" creationId="{3216C1D9-C509-7F7C-E532-F184199FC43E}"/>
          </ac:spMkLst>
        </pc:spChg>
        <pc:spChg chg="add mod">
          <ac:chgData name="Montanez, Celia" userId="ccf50a8b-cd66-405c-8ef1-b6f17100a86c" providerId="ADAL" clId="{A4784EEB-F782-4390-94A4-154328CD58C4}" dt="2023-09-13T01:38:47.182" v="5184"/>
          <ac:spMkLst>
            <pc:docMk/>
            <pc:sldMk cId="1240065448" sldId="289"/>
            <ac:spMk id="5" creationId="{9D262D87-5576-786F-A5EB-098ED880C876}"/>
          </ac:spMkLst>
        </pc:spChg>
        <pc:spChg chg="mod">
          <ac:chgData name="Montanez, Celia" userId="ccf50a8b-cd66-405c-8ef1-b6f17100a86c" providerId="ADAL" clId="{A4784EEB-F782-4390-94A4-154328CD58C4}" dt="2023-09-13T01:38:58.107" v="5185" actId="207"/>
          <ac:spMkLst>
            <pc:docMk/>
            <pc:sldMk cId="1240065448" sldId="289"/>
            <ac:spMk id="6" creationId="{2D83283F-0A05-D631-B612-22D8A129E877}"/>
          </ac:spMkLst>
        </pc:spChg>
        <pc:graphicFrameChg chg="modGraphic">
          <ac:chgData name="Montanez, Celia" userId="ccf50a8b-cd66-405c-8ef1-b6f17100a86c" providerId="ADAL" clId="{A4784EEB-F782-4390-94A4-154328CD58C4}" dt="2023-09-13T01:40:27.092" v="5191"/>
          <ac:graphicFrameMkLst>
            <pc:docMk/>
            <pc:sldMk cId="1240065448" sldId="289"/>
            <ac:graphicFrameMk id="7" creationId="{C6A8F095-DC72-8B6E-7B65-BDC1F4C21F59}"/>
          </ac:graphicFrameMkLst>
        </pc:graphicFrameChg>
      </pc:sldChg>
      <pc:sldChg chg="addSp delSp modSp mod">
        <pc:chgData name="Montanez, Celia" userId="ccf50a8b-cd66-405c-8ef1-b6f17100a86c" providerId="ADAL" clId="{A4784EEB-F782-4390-94A4-154328CD58C4}" dt="2023-09-13T01:40:36.855" v="5193" actId="207"/>
        <pc:sldMkLst>
          <pc:docMk/>
          <pc:sldMk cId="3084957868" sldId="290"/>
        </pc:sldMkLst>
        <pc:spChg chg="mod">
          <ac:chgData name="Montanez, Celia" userId="ccf50a8b-cd66-405c-8ef1-b6f17100a86c" providerId="ADAL" clId="{A4784EEB-F782-4390-94A4-154328CD58C4}" dt="2023-09-13T01:40:32.799" v="5192" actId="207"/>
          <ac:spMkLst>
            <pc:docMk/>
            <pc:sldMk cId="3084957868" sldId="290"/>
            <ac:spMk id="2" creationId="{A83EC1F4-2D60-5078-A6E1-707701F6D44C}"/>
          </ac:spMkLst>
        </pc:spChg>
        <pc:spChg chg="mod">
          <ac:chgData name="Montanez, Celia" userId="ccf50a8b-cd66-405c-8ef1-b6f17100a86c" providerId="ADAL" clId="{A4784EEB-F782-4390-94A4-154328CD58C4}" dt="2023-09-13T01:40:36.855" v="5193" actId="207"/>
          <ac:spMkLst>
            <pc:docMk/>
            <pc:sldMk cId="3084957868" sldId="290"/>
            <ac:spMk id="4" creationId="{8D9E848B-20CD-649F-8D46-8F02BC2C1369}"/>
          </ac:spMkLst>
        </pc:spChg>
        <pc:picChg chg="add mod">
          <ac:chgData name="Montanez, Celia" userId="ccf50a8b-cd66-405c-8ef1-b6f17100a86c" providerId="ADAL" clId="{A4784EEB-F782-4390-94A4-154328CD58C4}" dt="2023-09-12T19:57:01.180" v="3875" actId="962"/>
          <ac:picMkLst>
            <pc:docMk/>
            <pc:sldMk cId="3084957868" sldId="290"/>
            <ac:picMk id="5" creationId="{6F8F9FB8-6DFE-FF5D-9F3B-28C6E28E706D}"/>
          </ac:picMkLst>
        </pc:picChg>
        <pc:picChg chg="del">
          <ac:chgData name="Montanez, Celia" userId="ccf50a8b-cd66-405c-8ef1-b6f17100a86c" providerId="ADAL" clId="{A4784EEB-F782-4390-94A4-154328CD58C4}" dt="2023-09-12T19:55:40.759" v="3824" actId="478"/>
          <ac:picMkLst>
            <pc:docMk/>
            <pc:sldMk cId="3084957868" sldId="290"/>
            <ac:picMk id="6" creationId="{B4EE8442-A41B-DCEC-BD75-14E0EAB607BD}"/>
          </ac:picMkLst>
        </pc:picChg>
      </pc:sldChg>
      <pc:sldChg chg="addSp delSp modSp mod">
        <pc:chgData name="Montanez, Celia" userId="ccf50a8b-cd66-405c-8ef1-b6f17100a86c" providerId="ADAL" clId="{A4784EEB-F782-4390-94A4-154328CD58C4}" dt="2023-09-13T01:40:46.351" v="5195" actId="207"/>
        <pc:sldMkLst>
          <pc:docMk/>
          <pc:sldMk cId="2153844381" sldId="291"/>
        </pc:sldMkLst>
        <pc:spChg chg="mod">
          <ac:chgData name="Montanez, Celia" userId="ccf50a8b-cd66-405c-8ef1-b6f17100a86c" providerId="ADAL" clId="{A4784EEB-F782-4390-94A4-154328CD58C4}" dt="2023-09-13T01:40:42.494" v="5194" actId="207"/>
          <ac:spMkLst>
            <pc:docMk/>
            <pc:sldMk cId="2153844381" sldId="291"/>
            <ac:spMk id="2" creationId="{23B04854-6FA5-A137-26F6-5FA706753895}"/>
          </ac:spMkLst>
        </pc:spChg>
        <pc:spChg chg="mod">
          <ac:chgData name="Montanez, Celia" userId="ccf50a8b-cd66-405c-8ef1-b6f17100a86c" providerId="ADAL" clId="{A4784EEB-F782-4390-94A4-154328CD58C4}" dt="2023-09-13T01:40:46.351" v="5195" actId="207"/>
          <ac:spMkLst>
            <pc:docMk/>
            <pc:sldMk cId="2153844381" sldId="291"/>
            <ac:spMk id="4" creationId="{49D5DF3A-23BF-7DDB-73F2-69118D62B4F7}"/>
          </ac:spMkLst>
        </pc:spChg>
        <pc:picChg chg="add del mod">
          <ac:chgData name="Montanez, Celia" userId="ccf50a8b-cd66-405c-8ef1-b6f17100a86c" providerId="ADAL" clId="{A4784EEB-F782-4390-94A4-154328CD58C4}" dt="2023-09-12T19:56:05.350" v="3831" actId="478"/>
          <ac:picMkLst>
            <pc:docMk/>
            <pc:sldMk cId="2153844381" sldId="291"/>
            <ac:picMk id="5" creationId="{1B61D994-34CE-D228-3EF1-5A744A760F16}"/>
          </ac:picMkLst>
        </pc:picChg>
        <pc:picChg chg="del mod">
          <ac:chgData name="Montanez, Celia" userId="ccf50a8b-cd66-405c-8ef1-b6f17100a86c" providerId="ADAL" clId="{A4784EEB-F782-4390-94A4-154328CD58C4}" dt="2023-09-12T19:56:45.305" v="3837" actId="478"/>
          <ac:picMkLst>
            <pc:docMk/>
            <pc:sldMk cId="2153844381" sldId="291"/>
            <ac:picMk id="6" creationId="{7B35609B-FBCB-1C92-FD04-0BF4353E96ED}"/>
          </ac:picMkLst>
        </pc:picChg>
        <pc:picChg chg="add mod">
          <ac:chgData name="Montanez, Celia" userId="ccf50a8b-cd66-405c-8ef1-b6f17100a86c" providerId="ADAL" clId="{A4784EEB-F782-4390-94A4-154328CD58C4}" dt="2023-09-12T19:57:11.272" v="3919" actId="962"/>
          <ac:picMkLst>
            <pc:docMk/>
            <pc:sldMk cId="2153844381" sldId="291"/>
            <ac:picMk id="8" creationId="{C4B8D6D9-C18E-B72E-9823-3D46900A5478}"/>
          </ac:picMkLst>
        </pc:picChg>
      </pc:sldChg>
      <pc:sldChg chg="addSp delSp modSp mod">
        <pc:chgData name="Montanez, Celia" userId="ccf50a8b-cd66-405c-8ef1-b6f17100a86c" providerId="ADAL" clId="{A4784EEB-F782-4390-94A4-154328CD58C4}" dt="2023-09-13T01:41:47.688" v="5197" actId="207"/>
        <pc:sldMkLst>
          <pc:docMk/>
          <pc:sldMk cId="4125925909" sldId="292"/>
        </pc:sldMkLst>
        <pc:spChg chg="mod">
          <ac:chgData name="Montanez, Celia" userId="ccf50a8b-cd66-405c-8ef1-b6f17100a86c" providerId="ADAL" clId="{A4784EEB-F782-4390-94A4-154328CD58C4}" dt="2023-09-13T01:41:47.688" v="5197" actId="207"/>
          <ac:spMkLst>
            <pc:docMk/>
            <pc:sldMk cId="4125925909" sldId="292"/>
            <ac:spMk id="2" creationId="{DB3B1F34-5409-2D8F-768F-125320751CC0}"/>
          </ac:spMkLst>
        </pc:spChg>
        <pc:spChg chg="mod">
          <ac:chgData name="Montanez, Celia" userId="ccf50a8b-cd66-405c-8ef1-b6f17100a86c" providerId="ADAL" clId="{A4784EEB-F782-4390-94A4-154328CD58C4}" dt="2023-09-13T01:41:44.644" v="5196" actId="207"/>
          <ac:spMkLst>
            <pc:docMk/>
            <pc:sldMk cId="4125925909" sldId="292"/>
            <ac:spMk id="10" creationId="{118D055B-FAAD-BAFB-C068-788571CF7F09}"/>
          </ac:spMkLst>
        </pc:spChg>
        <pc:picChg chg="del">
          <ac:chgData name="Montanez, Celia" userId="ccf50a8b-cd66-405c-8ef1-b6f17100a86c" providerId="ADAL" clId="{A4784EEB-F782-4390-94A4-154328CD58C4}" dt="2023-09-12T19:52:43.264" v="3810" actId="478"/>
          <ac:picMkLst>
            <pc:docMk/>
            <pc:sldMk cId="4125925909" sldId="292"/>
            <ac:picMk id="4" creationId="{CA22D1DC-E1D7-ADD0-8BD1-147A7C00E896}"/>
          </ac:picMkLst>
        </pc:picChg>
        <pc:picChg chg="add mod ord">
          <ac:chgData name="Montanez, Celia" userId="ccf50a8b-cd66-405c-8ef1-b6f17100a86c" providerId="ADAL" clId="{A4784EEB-F782-4390-94A4-154328CD58C4}" dt="2023-09-12T19:57:30.730" v="4047" actId="962"/>
          <ac:picMkLst>
            <pc:docMk/>
            <pc:sldMk cId="4125925909" sldId="292"/>
            <ac:picMk id="6" creationId="{E11CB3D9-B529-7784-D3E8-7B7FA94E9462}"/>
          </ac:picMkLst>
        </pc:picChg>
      </pc:sldChg>
      <pc:sldChg chg="addSp delSp modSp mod">
        <pc:chgData name="Montanez, Celia" userId="ccf50a8b-cd66-405c-8ef1-b6f17100a86c" providerId="ADAL" clId="{A4784EEB-F782-4390-94A4-154328CD58C4}" dt="2023-09-13T01:42:43.669" v="5215" actId="20577"/>
        <pc:sldMkLst>
          <pc:docMk/>
          <pc:sldMk cId="998393156" sldId="293"/>
        </pc:sldMkLst>
        <pc:spChg chg="mod">
          <ac:chgData name="Montanez, Celia" userId="ccf50a8b-cd66-405c-8ef1-b6f17100a86c" providerId="ADAL" clId="{A4784EEB-F782-4390-94A4-154328CD58C4}" dt="2023-09-13T01:42:00.792" v="5198" actId="207"/>
          <ac:spMkLst>
            <pc:docMk/>
            <pc:sldMk cId="998393156" sldId="293"/>
            <ac:spMk id="2" creationId="{DB3B1F34-5409-2D8F-768F-125320751CC0}"/>
          </ac:spMkLst>
        </pc:spChg>
        <pc:spChg chg="mod">
          <ac:chgData name="Montanez, Celia" userId="ccf50a8b-cd66-405c-8ef1-b6f17100a86c" providerId="ADAL" clId="{A4784EEB-F782-4390-94A4-154328CD58C4}" dt="2023-09-13T01:42:43.669" v="5215" actId="20577"/>
          <ac:spMkLst>
            <pc:docMk/>
            <pc:sldMk cId="998393156" sldId="293"/>
            <ac:spMk id="4" creationId="{76D00CF3-3C9A-ADC3-5485-81B4D1075D54}"/>
          </ac:spMkLst>
        </pc:spChg>
        <pc:picChg chg="del">
          <ac:chgData name="Montanez, Celia" userId="ccf50a8b-cd66-405c-8ef1-b6f17100a86c" providerId="ADAL" clId="{A4784EEB-F782-4390-94A4-154328CD58C4}" dt="2023-09-12T19:59:06.405" v="4049" actId="478"/>
          <ac:picMkLst>
            <pc:docMk/>
            <pc:sldMk cId="998393156" sldId="293"/>
            <ac:picMk id="3" creationId="{0AC26D75-73B0-12A7-A691-22A960C8B515}"/>
          </ac:picMkLst>
        </pc:picChg>
        <pc:picChg chg="add del mod ord">
          <ac:chgData name="Montanez, Celia" userId="ccf50a8b-cd66-405c-8ef1-b6f17100a86c" providerId="ADAL" clId="{A4784EEB-F782-4390-94A4-154328CD58C4}" dt="2023-09-12T20:00:31.854" v="4142" actId="478"/>
          <ac:picMkLst>
            <pc:docMk/>
            <pc:sldMk cId="998393156" sldId="293"/>
            <ac:picMk id="11" creationId="{B4BDA409-9858-C4B7-21E5-1B43034DD101}"/>
          </ac:picMkLst>
        </pc:picChg>
        <pc:picChg chg="add mod ord">
          <ac:chgData name="Montanez, Celia" userId="ccf50a8b-cd66-405c-8ef1-b6f17100a86c" providerId="ADAL" clId="{A4784EEB-F782-4390-94A4-154328CD58C4}" dt="2023-09-13T01:10:15.681" v="4954" actId="1440"/>
          <ac:picMkLst>
            <pc:docMk/>
            <pc:sldMk cId="998393156" sldId="293"/>
            <ac:picMk id="13" creationId="{6D702FBA-033A-8247-3715-FADB482036FB}"/>
          </ac:picMkLst>
        </pc:picChg>
      </pc:sldChg>
      <pc:sldChg chg="ord">
        <pc:chgData name="Montanez, Celia" userId="ccf50a8b-cd66-405c-8ef1-b6f17100a86c" providerId="ADAL" clId="{A4784EEB-F782-4390-94A4-154328CD58C4}" dt="2023-09-13T02:22:47.196" v="5286"/>
        <pc:sldMkLst>
          <pc:docMk/>
          <pc:sldMk cId="1936527687" sldId="294"/>
        </pc:sldMkLst>
      </pc:sldChg>
      <pc:sldChg chg="addSp delSp modSp mod">
        <pc:chgData name="Montanez, Celia" userId="ccf50a8b-cd66-405c-8ef1-b6f17100a86c" providerId="ADAL" clId="{A4784EEB-F782-4390-94A4-154328CD58C4}" dt="2023-09-13T02:17:09.452" v="5268" actId="1440"/>
        <pc:sldMkLst>
          <pc:docMk/>
          <pc:sldMk cId="954522904" sldId="295"/>
        </pc:sldMkLst>
        <pc:spChg chg="mod">
          <ac:chgData name="Montanez, Celia" userId="ccf50a8b-cd66-405c-8ef1-b6f17100a86c" providerId="ADAL" clId="{A4784EEB-F782-4390-94A4-154328CD58C4}" dt="2023-09-13T01:45:41.617" v="5234" actId="207"/>
          <ac:spMkLst>
            <pc:docMk/>
            <pc:sldMk cId="954522904" sldId="295"/>
            <ac:spMk id="2" creationId="{986717E5-A9B2-3D3B-BAB5-CB3F70418941}"/>
          </ac:spMkLst>
        </pc:spChg>
        <pc:spChg chg="mod">
          <ac:chgData name="Montanez, Celia" userId="ccf50a8b-cd66-405c-8ef1-b6f17100a86c" providerId="ADAL" clId="{A4784EEB-F782-4390-94A4-154328CD58C4}" dt="2023-09-13T01:45:38.089" v="5233" actId="207"/>
          <ac:spMkLst>
            <pc:docMk/>
            <pc:sldMk cId="954522904" sldId="295"/>
            <ac:spMk id="4" creationId="{39278086-128B-E1CD-9546-382260376C4D}"/>
          </ac:spMkLst>
        </pc:spChg>
        <pc:picChg chg="add mod">
          <ac:chgData name="Montanez, Celia" userId="ccf50a8b-cd66-405c-8ef1-b6f17100a86c" providerId="ADAL" clId="{A4784EEB-F782-4390-94A4-154328CD58C4}" dt="2023-09-13T02:17:09.452" v="5268" actId="1440"/>
          <ac:picMkLst>
            <pc:docMk/>
            <pc:sldMk cId="954522904" sldId="295"/>
            <ac:picMk id="5" creationId="{8F569431-1B73-BEE1-2B01-DC41539376E7}"/>
          </ac:picMkLst>
        </pc:picChg>
        <pc:picChg chg="del">
          <ac:chgData name="Montanez, Celia" userId="ccf50a8b-cd66-405c-8ef1-b6f17100a86c" providerId="ADAL" clId="{A4784EEB-F782-4390-94A4-154328CD58C4}" dt="2023-09-13T02:16:54.137" v="5263" actId="478"/>
          <ac:picMkLst>
            <pc:docMk/>
            <pc:sldMk cId="954522904" sldId="295"/>
            <ac:picMk id="6" creationId="{C9581FC0-D3CF-5F79-115E-D9F3BFD5E645}"/>
          </ac:picMkLst>
        </pc:picChg>
      </pc:sldChg>
      <pc:sldChg chg="modSp mod">
        <pc:chgData name="Montanez, Celia" userId="ccf50a8b-cd66-405c-8ef1-b6f17100a86c" providerId="ADAL" clId="{A4784EEB-F782-4390-94A4-154328CD58C4}" dt="2023-09-13T01:44:09.526" v="5228" actId="207"/>
        <pc:sldMkLst>
          <pc:docMk/>
          <pc:sldMk cId="1252972711" sldId="297"/>
        </pc:sldMkLst>
        <pc:spChg chg="mod">
          <ac:chgData name="Montanez, Celia" userId="ccf50a8b-cd66-405c-8ef1-b6f17100a86c" providerId="ADAL" clId="{A4784EEB-F782-4390-94A4-154328CD58C4}" dt="2023-09-13T01:44:09.526" v="5228" actId="207"/>
          <ac:spMkLst>
            <pc:docMk/>
            <pc:sldMk cId="1252972711" sldId="297"/>
            <ac:spMk id="2" creationId="{E0988204-C5B5-E09F-2899-290B05E18D6D}"/>
          </ac:spMkLst>
        </pc:spChg>
        <pc:spChg chg="mod">
          <ac:chgData name="Montanez, Celia" userId="ccf50a8b-cd66-405c-8ef1-b6f17100a86c" providerId="ADAL" clId="{A4784EEB-F782-4390-94A4-154328CD58C4}" dt="2023-09-13T01:43:38.662" v="5222" actId="207"/>
          <ac:spMkLst>
            <pc:docMk/>
            <pc:sldMk cId="1252972711" sldId="297"/>
            <ac:spMk id="4" creationId="{7C1D2BC9-C166-5947-9EC4-C021AB2A80AB}"/>
          </ac:spMkLst>
        </pc:spChg>
        <pc:spChg chg="mod">
          <ac:chgData name="Montanez, Celia" userId="ccf50a8b-cd66-405c-8ef1-b6f17100a86c" providerId="ADAL" clId="{A4784EEB-F782-4390-94A4-154328CD58C4}" dt="2023-09-13T01:43:52.798" v="5224" actId="403"/>
          <ac:spMkLst>
            <pc:docMk/>
            <pc:sldMk cId="1252972711" sldId="297"/>
            <ac:spMk id="7" creationId="{368A52B9-B0FC-5E5B-C817-E0F06A6A9736}"/>
          </ac:spMkLst>
        </pc:spChg>
      </pc:sldChg>
      <pc:sldChg chg="modSp mod">
        <pc:chgData name="Montanez, Celia" userId="ccf50a8b-cd66-405c-8ef1-b6f17100a86c" providerId="ADAL" clId="{A4784EEB-F782-4390-94A4-154328CD58C4}" dt="2023-09-13T12:52:35.506" v="5309" actId="20577"/>
        <pc:sldMkLst>
          <pc:docMk/>
          <pc:sldMk cId="3540594066" sldId="298"/>
        </pc:sldMkLst>
        <pc:spChg chg="mod">
          <ac:chgData name="Montanez, Celia" userId="ccf50a8b-cd66-405c-8ef1-b6f17100a86c" providerId="ADAL" clId="{A4784EEB-F782-4390-94A4-154328CD58C4}" dt="2023-09-13T01:46:55.480" v="5237" actId="207"/>
          <ac:spMkLst>
            <pc:docMk/>
            <pc:sldMk cId="3540594066" sldId="298"/>
            <ac:spMk id="2" creationId="{85E987C6-4824-263D-8F8B-BEBD9888AF1E}"/>
          </ac:spMkLst>
        </pc:spChg>
        <pc:spChg chg="mod">
          <ac:chgData name="Montanez, Celia" userId="ccf50a8b-cd66-405c-8ef1-b6f17100a86c" providerId="ADAL" clId="{A4784EEB-F782-4390-94A4-154328CD58C4}" dt="2023-09-13T12:52:35.506" v="5309" actId="20577"/>
          <ac:spMkLst>
            <pc:docMk/>
            <pc:sldMk cId="3540594066" sldId="298"/>
            <ac:spMk id="3" creationId="{10A4B4ED-09CE-10FC-38DF-CB5331D2DAEA}"/>
          </ac:spMkLst>
        </pc:spChg>
      </pc:sldChg>
      <pc:sldChg chg="ord">
        <pc:chgData name="Montanez, Celia" userId="ccf50a8b-cd66-405c-8ef1-b6f17100a86c" providerId="ADAL" clId="{A4784EEB-F782-4390-94A4-154328CD58C4}" dt="2023-09-13T01:47:26.559" v="5240"/>
        <pc:sldMkLst>
          <pc:docMk/>
          <pc:sldMk cId="868014427" sldId="299"/>
        </pc:sldMkLst>
      </pc:sldChg>
      <pc:sldChg chg="addSp delSp modSp mod ord">
        <pc:chgData name="Montanez, Celia" userId="ccf50a8b-cd66-405c-8ef1-b6f17100a86c" providerId="ADAL" clId="{A4784EEB-F782-4390-94A4-154328CD58C4}" dt="2023-09-13T02:19:23.461" v="5275"/>
        <pc:sldMkLst>
          <pc:docMk/>
          <pc:sldMk cId="1329371355" sldId="300"/>
        </pc:sldMkLst>
        <pc:picChg chg="add mod">
          <ac:chgData name="Montanez, Celia" userId="ccf50a8b-cd66-405c-8ef1-b6f17100a86c" providerId="ADAL" clId="{A4784EEB-F782-4390-94A4-154328CD58C4}" dt="2023-09-13T02:19:23.461" v="5275"/>
          <ac:picMkLst>
            <pc:docMk/>
            <pc:sldMk cId="1329371355" sldId="300"/>
            <ac:picMk id="6" creationId="{456641B3-E805-09E6-AF5A-8AE681A0432F}"/>
          </ac:picMkLst>
        </pc:picChg>
        <pc:picChg chg="del mod">
          <ac:chgData name="Montanez, Celia" userId="ccf50a8b-cd66-405c-8ef1-b6f17100a86c" providerId="ADAL" clId="{A4784EEB-F782-4390-94A4-154328CD58C4}" dt="2023-09-13T02:19:00.789" v="5270" actId="478"/>
          <ac:picMkLst>
            <pc:docMk/>
            <pc:sldMk cId="1329371355" sldId="300"/>
            <ac:picMk id="7" creationId="{825C47D3-EC7F-3BB0-1270-F7BEAA9F451B}"/>
          </ac:picMkLst>
        </pc:picChg>
      </pc:sldChg>
      <pc:sldChg chg="addSp delSp modSp mod ord">
        <pc:chgData name="Montanez, Celia" userId="ccf50a8b-cd66-405c-8ef1-b6f17100a86c" providerId="ADAL" clId="{A4784EEB-F782-4390-94A4-154328CD58C4}" dt="2023-09-13T02:20:21.959" v="5281"/>
        <pc:sldMkLst>
          <pc:docMk/>
          <pc:sldMk cId="3213458072" sldId="301"/>
        </pc:sldMkLst>
        <pc:picChg chg="del">
          <ac:chgData name="Montanez, Celia" userId="ccf50a8b-cd66-405c-8ef1-b6f17100a86c" providerId="ADAL" clId="{A4784EEB-F782-4390-94A4-154328CD58C4}" dt="2023-09-13T02:20:08.192" v="5276" actId="478"/>
          <ac:picMkLst>
            <pc:docMk/>
            <pc:sldMk cId="3213458072" sldId="301"/>
            <ac:picMk id="5" creationId="{87666198-2C5B-5842-D1E4-D45B0893FE30}"/>
          </ac:picMkLst>
        </pc:picChg>
        <pc:picChg chg="add mod">
          <ac:chgData name="Montanez, Celia" userId="ccf50a8b-cd66-405c-8ef1-b6f17100a86c" providerId="ADAL" clId="{A4784EEB-F782-4390-94A4-154328CD58C4}" dt="2023-09-13T02:20:21.959" v="5281"/>
          <ac:picMkLst>
            <pc:docMk/>
            <pc:sldMk cId="3213458072" sldId="301"/>
            <ac:picMk id="6" creationId="{44FB3F3F-8F17-4833-B646-EDE60E4205BE}"/>
          </ac:picMkLst>
        </pc:picChg>
      </pc:sldChg>
      <pc:sldChg chg="del">
        <pc:chgData name="Montanez, Celia" userId="ccf50a8b-cd66-405c-8ef1-b6f17100a86c" providerId="ADAL" clId="{A4784EEB-F782-4390-94A4-154328CD58C4}" dt="2023-09-13T02:20:41.066" v="5282" actId="2696"/>
        <pc:sldMkLst>
          <pc:docMk/>
          <pc:sldMk cId="530515751" sldId="302"/>
        </pc:sldMkLst>
      </pc:sldChg>
      <pc:sldChg chg="modSp mod">
        <pc:chgData name="Montanez, Celia" userId="ccf50a8b-cd66-405c-8ef1-b6f17100a86c" providerId="ADAL" clId="{A4784EEB-F782-4390-94A4-154328CD58C4}" dt="2023-09-13T02:03:36.231" v="5254"/>
        <pc:sldMkLst>
          <pc:docMk/>
          <pc:sldMk cId="2128082154" sldId="303"/>
        </pc:sldMkLst>
        <pc:spChg chg="mod">
          <ac:chgData name="Montanez, Celia" userId="ccf50a8b-cd66-405c-8ef1-b6f17100a86c" providerId="ADAL" clId="{A4784EEB-F782-4390-94A4-154328CD58C4}" dt="2023-09-13T02:03:36.231" v="5254"/>
          <ac:spMkLst>
            <pc:docMk/>
            <pc:sldMk cId="2128082154" sldId="303"/>
            <ac:spMk id="2" creationId="{B7F1FF69-2E15-A265-BC14-931CD3CA4F61}"/>
          </ac:spMkLst>
        </pc:spChg>
        <pc:spChg chg="mod">
          <ac:chgData name="Montanez, Celia" userId="ccf50a8b-cd66-405c-8ef1-b6f17100a86c" providerId="ADAL" clId="{A4784EEB-F782-4390-94A4-154328CD58C4}" dt="2023-09-13T02:02:44.481" v="5250" actId="20577"/>
          <ac:spMkLst>
            <pc:docMk/>
            <pc:sldMk cId="2128082154" sldId="303"/>
            <ac:spMk id="3" creationId="{93A0C16D-CD94-D12C-EE33-D6674808D6E8}"/>
          </ac:spMkLst>
        </pc:spChg>
      </pc:sldChg>
      <pc:sldChg chg="del">
        <pc:chgData name="Montanez, Celia" userId="ccf50a8b-cd66-405c-8ef1-b6f17100a86c" providerId="ADAL" clId="{A4784EEB-F782-4390-94A4-154328CD58C4}" dt="2023-09-13T02:03:27.493" v="5253" actId="2696"/>
        <pc:sldMkLst>
          <pc:docMk/>
          <pc:sldMk cId="2071427844" sldId="304"/>
        </pc:sldMkLst>
      </pc:sldChg>
      <pc:sldChg chg="del">
        <pc:chgData name="Montanez, Celia" userId="ccf50a8b-cd66-405c-8ef1-b6f17100a86c" providerId="ADAL" clId="{A4784EEB-F782-4390-94A4-154328CD58C4}" dt="2023-09-13T02:05:09.612" v="5257" actId="2696"/>
        <pc:sldMkLst>
          <pc:docMk/>
          <pc:sldMk cId="1365883305" sldId="306"/>
        </pc:sldMkLst>
      </pc:sldChg>
      <pc:sldChg chg="del">
        <pc:chgData name="Montanez, Celia" userId="ccf50a8b-cd66-405c-8ef1-b6f17100a86c" providerId="ADAL" clId="{A4784EEB-F782-4390-94A4-154328CD58C4}" dt="2023-09-13T02:05:14.282" v="5258" actId="2696"/>
        <pc:sldMkLst>
          <pc:docMk/>
          <pc:sldMk cId="3878610741" sldId="307"/>
        </pc:sldMkLst>
      </pc:sldChg>
      <pc:sldChg chg="del">
        <pc:chgData name="Montanez, Celia" userId="ccf50a8b-cd66-405c-8ef1-b6f17100a86c" providerId="ADAL" clId="{A4784EEB-F782-4390-94A4-154328CD58C4}" dt="2023-09-13T02:05:25.060" v="5259" actId="2696"/>
        <pc:sldMkLst>
          <pc:docMk/>
          <pc:sldMk cId="3322561517" sldId="308"/>
        </pc:sldMkLst>
      </pc:sldChg>
      <pc:sldChg chg="del">
        <pc:chgData name="Montanez, Celia" userId="ccf50a8b-cd66-405c-8ef1-b6f17100a86c" providerId="ADAL" clId="{A4784EEB-F782-4390-94A4-154328CD58C4}" dt="2023-09-13T02:21:22.256" v="5283" actId="2696"/>
        <pc:sldMkLst>
          <pc:docMk/>
          <pc:sldMk cId="3042028830" sldId="309"/>
        </pc:sldMkLst>
      </pc:sldChg>
      <pc:sldChg chg="addSp modSp mod">
        <pc:chgData name="Montanez, Celia" userId="ccf50a8b-cd66-405c-8ef1-b6f17100a86c" providerId="ADAL" clId="{A4784EEB-F782-4390-94A4-154328CD58C4}" dt="2023-09-13T16:29:57.712" v="5329" actId="962"/>
        <pc:sldMkLst>
          <pc:docMk/>
          <pc:sldMk cId="3714291321" sldId="310"/>
        </pc:sldMkLst>
        <pc:spChg chg="mod">
          <ac:chgData name="Montanez, Celia" userId="ccf50a8b-cd66-405c-8ef1-b6f17100a86c" providerId="ADAL" clId="{A4784EEB-F782-4390-94A4-154328CD58C4}" dt="2023-09-13T02:21:28.428" v="5284" actId="20577"/>
          <ac:spMkLst>
            <pc:docMk/>
            <pc:sldMk cId="3714291321" sldId="310"/>
            <ac:spMk id="4" creationId="{46B79CAD-73EE-69A1-76B6-92562EEA9D05}"/>
          </ac:spMkLst>
        </pc:spChg>
        <pc:picChg chg="add mod">
          <ac:chgData name="Montanez, Celia" userId="ccf50a8b-cd66-405c-8ef1-b6f17100a86c" providerId="ADAL" clId="{A4784EEB-F782-4390-94A4-154328CD58C4}" dt="2023-09-13T16:29:57.712" v="5329" actId="962"/>
          <ac:picMkLst>
            <pc:docMk/>
            <pc:sldMk cId="3714291321" sldId="310"/>
            <ac:picMk id="3" creationId="{4B83AE08-1683-810D-07D1-016696F95B08}"/>
          </ac:picMkLst>
        </pc:picChg>
      </pc:sldChg>
      <pc:sldChg chg="ord">
        <pc:chgData name="Montanez, Celia" userId="ccf50a8b-cd66-405c-8ef1-b6f17100a86c" providerId="ADAL" clId="{A4784EEB-F782-4390-94A4-154328CD58C4}" dt="2023-09-13T02:01:04.255" v="5242"/>
        <pc:sldMkLst>
          <pc:docMk/>
          <pc:sldMk cId="1886427617" sldId="311"/>
        </pc:sldMkLst>
      </pc:sldChg>
      <pc:sldChg chg="addSp delSp modSp new mod setBg modClrScheme chgLayout">
        <pc:chgData name="Montanez, Celia" userId="ccf50a8b-cd66-405c-8ef1-b6f17100a86c" providerId="ADAL" clId="{A4784EEB-F782-4390-94A4-154328CD58C4}" dt="2023-09-13T00:45:05.622" v="4200" actId="20577"/>
        <pc:sldMkLst>
          <pc:docMk/>
          <pc:sldMk cId="1622955407" sldId="313"/>
        </pc:sldMkLst>
        <pc:spChg chg="del">
          <ac:chgData name="Montanez, Celia" userId="ccf50a8b-cd66-405c-8ef1-b6f17100a86c" providerId="ADAL" clId="{A4784EEB-F782-4390-94A4-154328CD58C4}" dt="2023-09-12T19:17:45.575" v="2132" actId="700"/>
          <ac:spMkLst>
            <pc:docMk/>
            <pc:sldMk cId="1622955407" sldId="313"/>
            <ac:spMk id="2" creationId="{A9880F59-8CAD-F33A-3E1D-6B78A306D292}"/>
          </ac:spMkLst>
        </pc:spChg>
        <pc:spChg chg="del">
          <ac:chgData name="Montanez, Celia" userId="ccf50a8b-cd66-405c-8ef1-b6f17100a86c" providerId="ADAL" clId="{A4784EEB-F782-4390-94A4-154328CD58C4}" dt="2023-09-12T19:17:45.575" v="2132" actId="700"/>
          <ac:spMkLst>
            <pc:docMk/>
            <pc:sldMk cId="1622955407" sldId="313"/>
            <ac:spMk id="3" creationId="{F57B6CC5-F140-FA64-4AB9-C290AC0D8AED}"/>
          </ac:spMkLst>
        </pc:spChg>
        <pc:spChg chg="add mod">
          <ac:chgData name="Montanez, Celia" userId="ccf50a8b-cd66-405c-8ef1-b6f17100a86c" providerId="ADAL" clId="{A4784EEB-F782-4390-94A4-154328CD58C4}" dt="2023-09-12T19:18:39.727" v="2142" actId="1076"/>
          <ac:spMkLst>
            <pc:docMk/>
            <pc:sldMk cId="1622955407" sldId="313"/>
            <ac:spMk id="4" creationId="{324479F5-F69F-A7A1-32A4-B50E3C4684E3}"/>
          </ac:spMkLst>
        </pc:spChg>
        <pc:spChg chg="add mod">
          <ac:chgData name="Montanez, Celia" userId="ccf50a8b-cd66-405c-8ef1-b6f17100a86c" providerId="ADAL" clId="{A4784EEB-F782-4390-94A4-154328CD58C4}" dt="2023-09-13T00:45:05.622" v="4200" actId="20577"/>
          <ac:spMkLst>
            <pc:docMk/>
            <pc:sldMk cId="1622955407" sldId="313"/>
            <ac:spMk id="5" creationId="{AD90741D-CEC3-5824-F851-CA1EEAD36F01}"/>
          </ac:spMkLst>
        </pc:spChg>
        <pc:spChg chg="add">
          <ac:chgData name="Montanez, Celia" userId="ccf50a8b-cd66-405c-8ef1-b6f17100a86c" providerId="ADAL" clId="{A4784EEB-F782-4390-94A4-154328CD58C4}" dt="2023-09-12T19:18:02.147" v="2134" actId="26606"/>
          <ac:spMkLst>
            <pc:docMk/>
            <pc:sldMk cId="1622955407" sldId="313"/>
            <ac:spMk id="11" creationId="{79477870-C64A-4E35-8F2F-05B7114F3C74}"/>
          </ac:spMkLst>
        </pc:spChg>
        <pc:spChg chg="add">
          <ac:chgData name="Montanez, Celia" userId="ccf50a8b-cd66-405c-8ef1-b6f17100a86c" providerId="ADAL" clId="{A4784EEB-F782-4390-94A4-154328CD58C4}" dt="2023-09-12T19:18:02.147" v="2134" actId="26606"/>
          <ac:spMkLst>
            <pc:docMk/>
            <pc:sldMk cId="1622955407" sldId="313"/>
            <ac:spMk id="13" creationId="{8AEA628B-C8FF-4D0B-B111-F101F580B15D}"/>
          </ac:spMkLst>
        </pc:spChg>
        <pc:spChg chg="add">
          <ac:chgData name="Montanez, Celia" userId="ccf50a8b-cd66-405c-8ef1-b6f17100a86c" providerId="ADAL" clId="{A4784EEB-F782-4390-94A4-154328CD58C4}" dt="2023-09-12T19:18:02.147" v="2134" actId="26606"/>
          <ac:spMkLst>
            <pc:docMk/>
            <pc:sldMk cId="1622955407" sldId="313"/>
            <ac:spMk id="15" creationId="{42663BD0-064C-40FC-A331-F49FCA9536AA}"/>
          </ac:spMkLst>
        </pc:spChg>
        <pc:picChg chg="add del mod">
          <ac:chgData name="Montanez, Celia" userId="ccf50a8b-cd66-405c-8ef1-b6f17100a86c" providerId="ADAL" clId="{A4784EEB-F782-4390-94A4-154328CD58C4}" dt="2023-09-12T19:18:09.465" v="2136" actId="478"/>
          <ac:picMkLst>
            <pc:docMk/>
            <pc:sldMk cId="1622955407" sldId="313"/>
            <ac:picMk id="6" creationId="{515E6DFB-6DDA-57C7-7051-9FE47FA4198A}"/>
          </ac:picMkLst>
        </pc:picChg>
        <pc:picChg chg="add del">
          <ac:chgData name="Montanez, Celia" userId="ccf50a8b-cd66-405c-8ef1-b6f17100a86c" providerId="ADAL" clId="{A4784EEB-F782-4390-94A4-154328CD58C4}" dt="2023-09-12T19:18:20.345" v="2138" actId="478"/>
          <ac:picMkLst>
            <pc:docMk/>
            <pc:sldMk cId="1622955407" sldId="313"/>
            <ac:picMk id="7" creationId="{E642B3C1-2516-3DA7-F369-57B0B44F4E54}"/>
          </ac:picMkLst>
        </pc:picChg>
        <pc:picChg chg="add mod">
          <ac:chgData name="Montanez, Celia" userId="ccf50a8b-cd66-405c-8ef1-b6f17100a86c" providerId="ADAL" clId="{A4784EEB-F782-4390-94A4-154328CD58C4}" dt="2023-09-12T19:19:36.971" v="2347" actId="962"/>
          <ac:picMkLst>
            <pc:docMk/>
            <pc:sldMk cId="1622955407" sldId="313"/>
            <ac:picMk id="8" creationId="{17882D13-55D7-9F0B-328C-07D7E4E79357}"/>
          </ac:picMkLst>
        </pc:picChg>
      </pc:sldChg>
      <pc:sldChg chg="addSp delSp modSp new mod ord modClrScheme chgLayout">
        <pc:chgData name="Montanez, Celia" userId="ccf50a8b-cd66-405c-8ef1-b6f17100a86c" providerId="ADAL" clId="{A4784EEB-F782-4390-94A4-154328CD58C4}" dt="2023-09-13T00:49:55.988" v="4561" actId="962"/>
        <pc:sldMkLst>
          <pc:docMk/>
          <pc:sldMk cId="63513946" sldId="314"/>
        </pc:sldMkLst>
        <pc:spChg chg="del">
          <ac:chgData name="Montanez, Celia" userId="ccf50a8b-cd66-405c-8ef1-b6f17100a86c" providerId="ADAL" clId="{A4784EEB-F782-4390-94A4-154328CD58C4}" dt="2023-09-12T19:29:26.864" v="2583" actId="700"/>
          <ac:spMkLst>
            <pc:docMk/>
            <pc:sldMk cId="63513946" sldId="314"/>
            <ac:spMk id="2" creationId="{8030B01C-09AC-D62D-C594-F25F5D90B254}"/>
          </ac:spMkLst>
        </pc:spChg>
        <pc:spChg chg="del">
          <ac:chgData name="Montanez, Celia" userId="ccf50a8b-cd66-405c-8ef1-b6f17100a86c" providerId="ADAL" clId="{A4784EEB-F782-4390-94A4-154328CD58C4}" dt="2023-09-12T19:29:26.864" v="2583" actId="700"/>
          <ac:spMkLst>
            <pc:docMk/>
            <pc:sldMk cId="63513946" sldId="314"/>
            <ac:spMk id="3" creationId="{6F73633C-DB33-FDD3-93A9-802FB2B75AAF}"/>
          </ac:spMkLst>
        </pc:spChg>
        <pc:spChg chg="add mod">
          <ac:chgData name="Montanez, Celia" userId="ccf50a8b-cd66-405c-8ef1-b6f17100a86c" providerId="ADAL" clId="{A4784EEB-F782-4390-94A4-154328CD58C4}" dt="2023-09-12T19:29:40.728" v="2586" actId="403"/>
          <ac:spMkLst>
            <pc:docMk/>
            <pc:sldMk cId="63513946" sldId="314"/>
            <ac:spMk id="4" creationId="{8946F7FC-2EC8-A4FE-6D84-94719D34E92B}"/>
          </ac:spMkLst>
        </pc:spChg>
        <pc:spChg chg="add del mod">
          <ac:chgData name="Montanez, Celia" userId="ccf50a8b-cd66-405c-8ef1-b6f17100a86c" providerId="ADAL" clId="{A4784EEB-F782-4390-94A4-154328CD58C4}" dt="2023-09-12T19:31:44.898" v="2593" actId="478"/>
          <ac:spMkLst>
            <pc:docMk/>
            <pc:sldMk cId="63513946" sldId="314"/>
            <ac:spMk id="5" creationId="{3FC643FC-4529-2525-61CD-36C0E37626BE}"/>
          </ac:spMkLst>
        </pc:spChg>
        <pc:spChg chg="add mod">
          <ac:chgData name="Montanez, Celia" userId="ccf50a8b-cd66-405c-8ef1-b6f17100a86c" providerId="ADAL" clId="{A4784EEB-F782-4390-94A4-154328CD58C4}" dt="2023-09-12T19:29:28.490" v="2584"/>
          <ac:spMkLst>
            <pc:docMk/>
            <pc:sldMk cId="63513946" sldId="314"/>
            <ac:spMk id="6" creationId="{32F01A58-EB0E-F610-97DE-D0DD6F43AB3D}"/>
          </ac:spMkLst>
        </pc:spChg>
        <pc:spChg chg="add mod">
          <ac:chgData name="Montanez, Celia" userId="ccf50a8b-cd66-405c-8ef1-b6f17100a86c" providerId="ADAL" clId="{A4784EEB-F782-4390-94A4-154328CD58C4}" dt="2023-09-12T19:34:40.415" v="2703" actId="962"/>
          <ac:spMkLst>
            <pc:docMk/>
            <pc:sldMk cId="63513946" sldId="314"/>
            <ac:spMk id="7" creationId="{6917115B-B191-BB1E-B857-3A8FF0CF648B}"/>
          </ac:spMkLst>
        </pc:spChg>
        <pc:spChg chg="add mod">
          <ac:chgData name="Montanez, Celia" userId="ccf50a8b-cd66-405c-8ef1-b6f17100a86c" providerId="ADAL" clId="{A4784EEB-F782-4390-94A4-154328CD58C4}" dt="2023-09-12T19:29:28.490" v="2584"/>
          <ac:spMkLst>
            <pc:docMk/>
            <pc:sldMk cId="63513946" sldId="314"/>
            <ac:spMk id="9" creationId="{4EEF3E66-3C06-40EA-D8A5-6E0084E1CADC}"/>
          </ac:spMkLst>
        </pc:spChg>
        <pc:spChg chg="add mod">
          <ac:chgData name="Montanez, Celia" userId="ccf50a8b-cd66-405c-8ef1-b6f17100a86c" providerId="ADAL" clId="{A4784EEB-F782-4390-94A4-154328CD58C4}" dt="2023-09-12T19:29:28.490" v="2584"/>
          <ac:spMkLst>
            <pc:docMk/>
            <pc:sldMk cId="63513946" sldId="314"/>
            <ac:spMk id="10" creationId="{A51AA7A5-20A8-1925-DC22-780D99B84C77}"/>
          </ac:spMkLst>
        </pc:spChg>
        <pc:spChg chg="add mod">
          <ac:chgData name="Montanez, Celia" userId="ccf50a8b-cd66-405c-8ef1-b6f17100a86c" providerId="ADAL" clId="{A4784EEB-F782-4390-94A4-154328CD58C4}" dt="2023-09-12T19:34:59.898" v="2811" actId="962"/>
          <ac:spMkLst>
            <pc:docMk/>
            <pc:sldMk cId="63513946" sldId="314"/>
            <ac:spMk id="11" creationId="{F9968C11-636F-A14D-E06F-1146F123B884}"/>
          </ac:spMkLst>
        </pc:spChg>
        <pc:spChg chg="add mod">
          <ac:chgData name="Montanez, Celia" userId="ccf50a8b-cd66-405c-8ef1-b6f17100a86c" providerId="ADAL" clId="{A4784EEB-F782-4390-94A4-154328CD58C4}" dt="2023-09-12T19:29:28.490" v="2584"/>
          <ac:spMkLst>
            <pc:docMk/>
            <pc:sldMk cId="63513946" sldId="314"/>
            <ac:spMk id="13" creationId="{C892FCE6-DBD5-EDFE-D109-86E655D5670E}"/>
          </ac:spMkLst>
        </pc:spChg>
        <pc:spChg chg="add mod">
          <ac:chgData name="Montanez, Celia" userId="ccf50a8b-cd66-405c-8ef1-b6f17100a86c" providerId="ADAL" clId="{A4784EEB-F782-4390-94A4-154328CD58C4}" dt="2023-09-12T19:29:28.490" v="2584"/>
          <ac:spMkLst>
            <pc:docMk/>
            <pc:sldMk cId="63513946" sldId="314"/>
            <ac:spMk id="14" creationId="{B7E6070C-ADAD-DCE3-0DDE-57D016FCF1D9}"/>
          </ac:spMkLst>
        </pc:spChg>
        <pc:spChg chg="mod">
          <ac:chgData name="Montanez, Celia" userId="ccf50a8b-cd66-405c-8ef1-b6f17100a86c" providerId="ADAL" clId="{A4784EEB-F782-4390-94A4-154328CD58C4}" dt="2023-09-12T19:29:28.490" v="2584"/>
          <ac:spMkLst>
            <pc:docMk/>
            <pc:sldMk cId="63513946" sldId="314"/>
            <ac:spMk id="16" creationId="{2DD2C276-D40A-F18F-BDB9-6F9A5F3896D2}"/>
          </ac:spMkLst>
        </pc:spChg>
        <pc:spChg chg="mod">
          <ac:chgData name="Montanez, Celia" userId="ccf50a8b-cd66-405c-8ef1-b6f17100a86c" providerId="ADAL" clId="{A4784EEB-F782-4390-94A4-154328CD58C4}" dt="2023-09-12T19:29:28.490" v="2584"/>
          <ac:spMkLst>
            <pc:docMk/>
            <pc:sldMk cId="63513946" sldId="314"/>
            <ac:spMk id="18" creationId="{4D20DCA7-4D00-DAC1-768B-A3E3794A9EE7}"/>
          </ac:spMkLst>
        </pc:spChg>
        <pc:spChg chg="mod">
          <ac:chgData name="Montanez, Celia" userId="ccf50a8b-cd66-405c-8ef1-b6f17100a86c" providerId="ADAL" clId="{A4784EEB-F782-4390-94A4-154328CD58C4}" dt="2023-09-12T19:29:28.490" v="2584"/>
          <ac:spMkLst>
            <pc:docMk/>
            <pc:sldMk cId="63513946" sldId="314"/>
            <ac:spMk id="19" creationId="{F1664568-B795-4DC5-36B9-61DFDDF3825F}"/>
          </ac:spMkLst>
        </pc:spChg>
        <pc:spChg chg="mod">
          <ac:chgData name="Montanez, Celia" userId="ccf50a8b-cd66-405c-8ef1-b6f17100a86c" providerId="ADAL" clId="{A4784EEB-F782-4390-94A4-154328CD58C4}" dt="2023-09-12T19:29:28.490" v="2584"/>
          <ac:spMkLst>
            <pc:docMk/>
            <pc:sldMk cId="63513946" sldId="314"/>
            <ac:spMk id="21" creationId="{32E5E64D-2636-8140-30D3-1FC1FB4D5225}"/>
          </ac:spMkLst>
        </pc:spChg>
        <pc:spChg chg="mod">
          <ac:chgData name="Montanez, Celia" userId="ccf50a8b-cd66-405c-8ef1-b6f17100a86c" providerId="ADAL" clId="{A4784EEB-F782-4390-94A4-154328CD58C4}" dt="2023-09-12T19:29:28.490" v="2584"/>
          <ac:spMkLst>
            <pc:docMk/>
            <pc:sldMk cId="63513946" sldId="314"/>
            <ac:spMk id="23" creationId="{179612A5-019A-9EEF-45C2-F54DDFC63A85}"/>
          </ac:spMkLst>
        </pc:spChg>
        <pc:spChg chg="mod">
          <ac:chgData name="Montanez, Celia" userId="ccf50a8b-cd66-405c-8ef1-b6f17100a86c" providerId="ADAL" clId="{A4784EEB-F782-4390-94A4-154328CD58C4}" dt="2023-09-12T19:29:28.490" v="2584"/>
          <ac:spMkLst>
            <pc:docMk/>
            <pc:sldMk cId="63513946" sldId="314"/>
            <ac:spMk id="24" creationId="{25D77BE3-486F-1AEB-8222-C45E07A397F5}"/>
          </ac:spMkLst>
        </pc:spChg>
        <pc:spChg chg="add mod">
          <ac:chgData name="Montanez, Celia" userId="ccf50a8b-cd66-405c-8ef1-b6f17100a86c" providerId="ADAL" clId="{A4784EEB-F782-4390-94A4-154328CD58C4}" dt="2023-09-12T19:29:28.490" v="2584"/>
          <ac:spMkLst>
            <pc:docMk/>
            <pc:sldMk cId="63513946" sldId="314"/>
            <ac:spMk id="25" creationId="{CEFCDD19-5EBB-A03D-BF74-20C9AB4CDB96}"/>
          </ac:spMkLst>
        </pc:spChg>
        <pc:spChg chg="add mod">
          <ac:chgData name="Montanez, Celia" userId="ccf50a8b-cd66-405c-8ef1-b6f17100a86c" providerId="ADAL" clId="{A4784EEB-F782-4390-94A4-154328CD58C4}" dt="2023-09-13T00:49:55.988" v="4561" actId="962"/>
          <ac:spMkLst>
            <pc:docMk/>
            <pc:sldMk cId="63513946" sldId="314"/>
            <ac:spMk id="26" creationId="{CA9CA18D-5FB8-7027-3FBE-C7D1375139F2}"/>
          </ac:spMkLst>
        </pc:spChg>
        <pc:spChg chg="add mod">
          <ac:chgData name="Montanez, Celia" userId="ccf50a8b-cd66-405c-8ef1-b6f17100a86c" providerId="ADAL" clId="{A4784EEB-F782-4390-94A4-154328CD58C4}" dt="2023-09-12T19:29:28.490" v="2584"/>
          <ac:spMkLst>
            <pc:docMk/>
            <pc:sldMk cId="63513946" sldId="314"/>
            <ac:spMk id="27" creationId="{80576D2E-AD76-585E-FBBD-0F27ECB96E11}"/>
          </ac:spMkLst>
        </pc:spChg>
        <pc:spChg chg="add mod">
          <ac:chgData name="Montanez, Celia" userId="ccf50a8b-cd66-405c-8ef1-b6f17100a86c" providerId="ADAL" clId="{A4784EEB-F782-4390-94A4-154328CD58C4}" dt="2023-09-12T19:29:28.490" v="2584"/>
          <ac:spMkLst>
            <pc:docMk/>
            <pc:sldMk cId="63513946" sldId="314"/>
            <ac:spMk id="28" creationId="{8810650C-B964-80E7-A761-F9B6EF8BC641}"/>
          </ac:spMkLst>
        </pc:spChg>
        <pc:spChg chg="add mod">
          <ac:chgData name="Montanez, Celia" userId="ccf50a8b-cd66-405c-8ef1-b6f17100a86c" providerId="ADAL" clId="{A4784EEB-F782-4390-94A4-154328CD58C4}" dt="2023-09-12T19:29:28.490" v="2584"/>
          <ac:spMkLst>
            <pc:docMk/>
            <pc:sldMk cId="63513946" sldId="314"/>
            <ac:spMk id="29" creationId="{164C94EA-0802-C2FA-8BB3-3BAE7B174D4F}"/>
          </ac:spMkLst>
        </pc:spChg>
        <pc:spChg chg="add mod">
          <ac:chgData name="Montanez, Celia" userId="ccf50a8b-cd66-405c-8ef1-b6f17100a86c" providerId="ADAL" clId="{A4784EEB-F782-4390-94A4-154328CD58C4}" dt="2023-09-12T19:29:28.490" v="2584"/>
          <ac:spMkLst>
            <pc:docMk/>
            <pc:sldMk cId="63513946" sldId="314"/>
            <ac:spMk id="30" creationId="{7A69E63B-0F2E-8521-0387-DCD05BD26D25}"/>
          </ac:spMkLst>
        </pc:spChg>
        <pc:grpChg chg="add mod">
          <ac:chgData name="Montanez, Celia" userId="ccf50a8b-cd66-405c-8ef1-b6f17100a86c" providerId="ADAL" clId="{A4784EEB-F782-4390-94A4-154328CD58C4}" dt="2023-09-12T19:35:10.918" v="2855" actId="962"/>
          <ac:grpSpMkLst>
            <pc:docMk/>
            <pc:sldMk cId="63513946" sldId="314"/>
            <ac:grpSpMk id="15" creationId="{4BF2C9A9-D6B2-D100-EEE7-9EB612CD1410}"/>
          </ac:grpSpMkLst>
        </pc:grpChg>
        <pc:grpChg chg="add mod">
          <ac:chgData name="Montanez, Celia" userId="ccf50a8b-cd66-405c-8ef1-b6f17100a86c" providerId="ADAL" clId="{A4784EEB-F782-4390-94A4-154328CD58C4}" dt="2023-09-12T19:35:20.864" v="2905" actId="962"/>
          <ac:grpSpMkLst>
            <pc:docMk/>
            <pc:sldMk cId="63513946" sldId="314"/>
            <ac:grpSpMk id="20" creationId="{89C055BC-011D-F205-2144-FAFD3678F48A}"/>
          </ac:grpSpMkLst>
        </pc:grpChg>
        <pc:picChg chg="add mod">
          <ac:chgData name="Montanez, Celia" userId="ccf50a8b-cd66-405c-8ef1-b6f17100a86c" providerId="ADAL" clId="{A4784EEB-F782-4390-94A4-154328CD58C4}" dt="2023-09-12T19:29:28.490" v="2584"/>
          <ac:picMkLst>
            <pc:docMk/>
            <pc:sldMk cId="63513946" sldId="314"/>
            <ac:picMk id="8" creationId="{8990A57E-41B4-2DD9-066F-B10BA259AEE7}"/>
          </ac:picMkLst>
        </pc:picChg>
        <pc:picChg chg="add mod">
          <ac:chgData name="Montanez, Celia" userId="ccf50a8b-cd66-405c-8ef1-b6f17100a86c" providerId="ADAL" clId="{A4784EEB-F782-4390-94A4-154328CD58C4}" dt="2023-09-12T19:29:28.490" v="2584"/>
          <ac:picMkLst>
            <pc:docMk/>
            <pc:sldMk cId="63513946" sldId="314"/>
            <ac:picMk id="12" creationId="{6A7F988A-8E9E-E685-70E1-B4D350701DF4}"/>
          </ac:picMkLst>
        </pc:picChg>
        <pc:picChg chg="mod">
          <ac:chgData name="Montanez, Celia" userId="ccf50a8b-cd66-405c-8ef1-b6f17100a86c" providerId="ADAL" clId="{A4784EEB-F782-4390-94A4-154328CD58C4}" dt="2023-09-12T19:29:28.490" v="2584"/>
          <ac:picMkLst>
            <pc:docMk/>
            <pc:sldMk cId="63513946" sldId="314"/>
            <ac:picMk id="17" creationId="{FB1294A0-21C0-CE3D-406C-A26BF5F75F11}"/>
          </ac:picMkLst>
        </pc:picChg>
        <pc:picChg chg="mod">
          <ac:chgData name="Montanez, Celia" userId="ccf50a8b-cd66-405c-8ef1-b6f17100a86c" providerId="ADAL" clId="{A4784EEB-F782-4390-94A4-154328CD58C4}" dt="2023-09-12T19:29:28.490" v="2584"/>
          <ac:picMkLst>
            <pc:docMk/>
            <pc:sldMk cId="63513946" sldId="314"/>
            <ac:picMk id="22" creationId="{E2B04257-7106-1FC0-77AA-EC62DBB4CB79}"/>
          </ac:picMkLst>
        </pc:picChg>
      </pc:sldChg>
      <pc:sldChg chg="addSp delSp modSp new mod ord">
        <pc:chgData name="Montanez, Celia" userId="ccf50a8b-cd66-405c-8ef1-b6f17100a86c" providerId="ADAL" clId="{A4784EEB-F782-4390-94A4-154328CD58C4}" dt="2023-09-12T19:48:22.698" v="3799"/>
        <pc:sldMkLst>
          <pc:docMk/>
          <pc:sldMk cId="1644396489" sldId="315"/>
        </pc:sldMkLst>
        <pc:spChg chg="add mod">
          <ac:chgData name="Montanez, Celia" userId="ccf50a8b-cd66-405c-8ef1-b6f17100a86c" providerId="ADAL" clId="{A4784EEB-F782-4390-94A4-154328CD58C4}" dt="2023-09-12T19:30:12.447" v="2588"/>
          <ac:spMkLst>
            <pc:docMk/>
            <pc:sldMk cId="1644396489" sldId="315"/>
            <ac:spMk id="2" creationId="{F8DC9123-8477-9CC9-AB82-7801A4A23D42}"/>
          </ac:spMkLst>
        </pc:spChg>
        <pc:spChg chg="add del mod">
          <ac:chgData name="Montanez, Celia" userId="ccf50a8b-cd66-405c-8ef1-b6f17100a86c" providerId="ADAL" clId="{A4784EEB-F782-4390-94A4-154328CD58C4}" dt="2023-09-12T19:31:48.338" v="2594" actId="478"/>
          <ac:spMkLst>
            <pc:docMk/>
            <pc:sldMk cId="1644396489" sldId="315"/>
            <ac:spMk id="3" creationId="{9286A6A2-0786-8CC8-9AEB-7F504DEEC090}"/>
          </ac:spMkLst>
        </pc:spChg>
        <pc:spChg chg="add mod">
          <ac:chgData name="Montanez, Celia" userId="ccf50a8b-cd66-405c-8ef1-b6f17100a86c" providerId="ADAL" clId="{A4784EEB-F782-4390-94A4-154328CD58C4}" dt="2023-09-12T19:30:12.447" v="2588"/>
          <ac:spMkLst>
            <pc:docMk/>
            <pc:sldMk cId="1644396489" sldId="315"/>
            <ac:spMk id="8" creationId="{BB6A5452-EBE3-BB12-0E6A-D608C7194F04}"/>
          </ac:spMkLst>
        </pc:spChg>
        <pc:spChg chg="add mod">
          <ac:chgData name="Montanez, Celia" userId="ccf50a8b-cd66-405c-8ef1-b6f17100a86c" providerId="ADAL" clId="{A4784EEB-F782-4390-94A4-154328CD58C4}" dt="2023-09-12T19:30:12.447" v="2588"/>
          <ac:spMkLst>
            <pc:docMk/>
            <pc:sldMk cId="1644396489" sldId="315"/>
            <ac:spMk id="39" creationId="{89A63A0C-8107-BBEB-E452-3CF9994C72E5}"/>
          </ac:spMkLst>
        </pc:spChg>
        <pc:spChg chg="add mod">
          <ac:chgData name="Montanez, Celia" userId="ccf50a8b-cd66-405c-8ef1-b6f17100a86c" providerId="ADAL" clId="{A4784EEB-F782-4390-94A4-154328CD58C4}" dt="2023-09-12T19:30:12.447" v="2588"/>
          <ac:spMkLst>
            <pc:docMk/>
            <pc:sldMk cId="1644396489" sldId="315"/>
            <ac:spMk id="42" creationId="{8B8CF4C9-3C6B-5F4E-BC82-00F458292AFE}"/>
          </ac:spMkLst>
        </pc:spChg>
        <pc:spChg chg="add mod">
          <ac:chgData name="Montanez, Celia" userId="ccf50a8b-cd66-405c-8ef1-b6f17100a86c" providerId="ADAL" clId="{A4784EEB-F782-4390-94A4-154328CD58C4}" dt="2023-09-12T19:30:12.447" v="2588"/>
          <ac:spMkLst>
            <pc:docMk/>
            <pc:sldMk cId="1644396489" sldId="315"/>
            <ac:spMk id="43" creationId="{1B85D243-6B44-2F32-1FE7-21E4916F7E47}"/>
          </ac:spMkLst>
        </pc:spChg>
        <pc:spChg chg="add mod">
          <ac:chgData name="Montanez, Celia" userId="ccf50a8b-cd66-405c-8ef1-b6f17100a86c" providerId="ADAL" clId="{A4784EEB-F782-4390-94A4-154328CD58C4}" dt="2023-09-12T19:30:12.447" v="2588"/>
          <ac:spMkLst>
            <pc:docMk/>
            <pc:sldMk cId="1644396489" sldId="315"/>
            <ac:spMk id="45" creationId="{92FC78CA-4CA9-04D3-501C-66BA955343E4}"/>
          </ac:spMkLst>
        </pc:spChg>
        <pc:spChg chg="add mod">
          <ac:chgData name="Montanez, Celia" userId="ccf50a8b-cd66-405c-8ef1-b6f17100a86c" providerId="ADAL" clId="{A4784EEB-F782-4390-94A4-154328CD58C4}" dt="2023-09-12T19:30:12.447" v="2588"/>
          <ac:spMkLst>
            <pc:docMk/>
            <pc:sldMk cId="1644396489" sldId="315"/>
            <ac:spMk id="46" creationId="{A9D401B3-2ED2-21D6-23D1-486165DB05CF}"/>
          </ac:spMkLst>
        </pc:spChg>
        <pc:grpChg chg="add mod">
          <ac:chgData name="Montanez, Celia" userId="ccf50a8b-cd66-405c-8ef1-b6f17100a86c" providerId="ADAL" clId="{A4784EEB-F782-4390-94A4-154328CD58C4}" dt="2023-09-12T19:35:55.450" v="3097" actId="962"/>
          <ac:grpSpMkLst>
            <pc:docMk/>
            <pc:sldMk cId="1644396489" sldId="315"/>
            <ac:grpSpMk id="4" creationId="{DB2596A5-6B2F-C9CF-8FD0-8871C788BCE8}"/>
          </ac:grpSpMkLst>
        </pc:grpChg>
        <pc:grpChg chg="add mod">
          <ac:chgData name="Montanez, Celia" userId="ccf50a8b-cd66-405c-8ef1-b6f17100a86c" providerId="ADAL" clId="{A4784EEB-F782-4390-94A4-154328CD58C4}" dt="2023-09-12T19:30:12.447" v="2588"/>
          <ac:grpSpMkLst>
            <pc:docMk/>
            <pc:sldMk cId="1644396489" sldId="315"/>
            <ac:grpSpMk id="9" creationId="{412E08CC-90AC-4C3C-E675-DF4D14CA5743}"/>
          </ac:grpSpMkLst>
        </pc:grpChg>
        <pc:grpChg chg="add mod">
          <ac:chgData name="Montanez, Celia" userId="ccf50a8b-cd66-405c-8ef1-b6f17100a86c" providerId="ADAL" clId="{A4784EEB-F782-4390-94A4-154328CD58C4}" dt="2023-09-12T19:30:12.447" v="2588"/>
          <ac:grpSpMkLst>
            <pc:docMk/>
            <pc:sldMk cId="1644396489" sldId="315"/>
            <ac:grpSpMk id="15" creationId="{FCFA1C9A-96AC-B874-98CA-AD8A888B3EB1}"/>
          </ac:grpSpMkLst>
        </pc:grpChg>
        <pc:grpChg chg="add mod">
          <ac:chgData name="Montanez, Celia" userId="ccf50a8b-cd66-405c-8ef1-b6f17100a86c" providerId="ADAL" clId="{A4784EEB-F782-4390-94A4-154328CD58C4}" dt="2023-09-12T19:36:07.870" v="3175" actId="962"/>
          <ac:grpSpMkLst>
            <pc:docMk/>
            <pc:sldMk cId="1644396489" sldId="315"/>
            <ac:grpSpMk id="21" creationId="{DDBF4DA4-C828-21AD-6CAE-4D6DDB86F73F}"/>
          </ac:grpSpMkLst>
        </pc:grpChg>
        <pc:grpChg chg="add mod">
          <ac:chgData name="Montanez, Celia" userId="ccf50a8b-cd66-405c-8ef1-b6f17100a86c" providerId="ADAL" clId="{A4784EEB-F782-4390-94A4-154328CD58C4}" dt="2023-09-12T19:30:12.447" v="2588"/>
          <ac:grpSpMkLst>
            <pc:docMk/>
            <pc:sldMk cId="1644396489" sldId="315"/>
            <ac:grpSpMk id="24" creationId="{CA5C1B75-E44E-A9C3-DAB0-518B7A566AA8}"/>
          </ac:grpSpMkLst>
        </pc:grpChg>
        <pc:grpChg chg="add mod">
          <ac:chgData name="Montanez, Celia" userId="ccf50a8b-cd66-405c-8ef1-b6f17100a86c" providerId="ADAL" clId="{A4784EEB-F782-4390-94A4-154328CD58C4}" dt="2023-09-12T19:30:12.447" v="2588"/>
          <ac:grpSpMkLst>
            <pc:docMk/>
            <pc:sldMk cId="1644396489" sldId="315"/>
            <ac:grpSpMk id="30" creationId="{46284BBC-37BC-7FDC-F683-CCEFE8795884}"/>
          </ac:grpSpMkLst>
        </pc:grpChg>
        <pc:picChg chg="mod">
          <ac:chgData name="Montanez, Celia" userId="ccf50a8b-cd66-405c-8ef1-b6f17100a86c" providerId="ADAL" clId="{A4784EEB-F782-4390-94A4-154328CD58C4}" dt="2023-09-12T19:30:12.447" v="2588"/>
          <ac:picMkLst>
            <pc:docMk/>
            <pc:sldMk cId="1644396489" sldId="315"/>
            <ac:picMk id="5" creationId="{6FA4E3F6-57AB-97B0-3ED4-585474C6A8D8}"/>
          </ac:picMkLst>
        </pc:picChg>
        <pc:picChg chg="mod">
          <ac:chgData name="Montanez, Celia" userId="ccf50a8b-cd66-405c-8ef1-b6f17100a86c" providerId="ADAL" clId="{A4784EEB-F782-4390-94A4-154328CD58C4}" dt="2023-09-12T19:30:12.447" v="2588"/>
          <ac:picMkLst>
            <pc:docMk/>
            <pc:sldMk cId="1644396489" sldId="315"/>
            <ac:picMk id="6" creationId="{86636E46-9FA6-D36D-6A8D-624078EF03E9}"/>
          </ac:picMkLst>
        </pc:picChg>
        <pc:picChg chg="add mod">
          <ac:chgData name="Montanez, Celia" userId="ccf50a8b-cd66-405c-8ef1-b6f17100a86c" providerId="ADAL" clId="{A4784EEB-F782-4390-94A4-154328CD58C4}" dt="2023-09-12T19:30:12.447" v="2588"/>
          <ac:picMkLst>
            <pc:docMk/>
            <pc:sldMk cId="1644396489" sldId="315"/>
            <ac:picMk id="7" creationId="{5DBD8CDA-42D9-2700-CFDF-EFF1DDDF86C6}"/>
          </ac:picMkLst>
        </pc:picChg>
        <pc:picChg chg="mod">
          <ac:chgData name="Montanez, Celia" userId="ccf50a8b-cd66-405c-8ef1-b6f17100a86c" providerId="ADAL" clId="{A4784EEB-F782-4390-94A4-154328CD58C4}" dt="2023-09-12T19:30:12.447" v="2588"/>
          <ac:picMkLst>
            <pc:docMk/>
            <pc:sldMk cId="1644396489" sldId="315"/>
            <ac:picMk id="10" creationId="{FC1E9B4A-6C87-F1C9-A243-8EB491AD70A2}"/>
          </ac:picMkLst>
        </pc:picChg>
        <pc:picChg chg="mod">
          <ac:chgData name="Montanez, Celia" userId="ccf50a8b-cd66-405c-8ef1-b6f17100a86c" providerId="ADAL" clId="{A4784EEB-F782-4390-94A4-154328CD58C4}" dt="2023-09-12T19:30:12.447" v="2588"/>
          <ac:picMkLst>
            <pc:docMk/>
            <pc:sldMk cId="1644396489" sldId="315"/>
            <ac:picMk id="11" creationId="{EE12268E-012B-07A7-03DF-216CDA0DEED1}"/>
          </ac:picMkLst>
        </pc:picChg>
        <pc:picChg chg="mod">
          <ac:chgData name="Montanez, Celia" userId="ccf50a8b-cd66-405c-8ef1-b6f17100a86c" providerId="ADAL" clId="{A4784EEB-F782-4390-94A4-154328CD58C4}" dt="2023-09-12T19:30:12.447" v="2588"/>
          <ac:picMkLst>
            <pc:docMk/>
            <pc:sldMk cId="1644396489" sldId="315"/>
            <ac:picMk id="12" creationId="{6EE4878C-9C54-872E-4E84-691ECB0AB64F}"/>
          </ac:picMkLst>
        </pc:picChg>
        <pc:picChg chg="mod">
          <ac:chgData name="Montanez, Celia" userId="ccf50a8b-cd66-405c-8ef1-b6f17100a86c" providerId="ADAL" clId="{A4784EEB-F782-4390-94A4-154328CD58C4}" dt="2023-09-12T19:30:12.447" v="2588"/>
          <ac:picMkLst>
            <pc:docMk/>
            <pc:sldMk cId="1644396489" sldId="315"/>
            <ac:picMk id="13" creationId="{DF94667E-7240-C479-BC89-7B084AC64F8A}"/>
          </ac:picMkLst>
        </pc:picChg>
        <pc:picChg chg="mod">
          <ac:chgData name="Montanez, Celia" userId="ccf50a8b-cd66-405c-8ef1-b6f17100a86c" providerId="ADAL" clId="{A4784EEB-F782-4390-94A4-154328CD58C4}" dt="2023-09-12T19:30:12.447" v="2588"/>
          <ac:picMkLst>
            <pc:docMk/>
            <pc:sldMk cId="1644396489" sldId="315"/>
            <ac:picMk id="14" creationId="{D2840A85-9D31-4B1E-AEAC-44FF89686953}"/>
          </ac:picMkLst>
        </pc:picChg>
        <pc:picChg chg="mod">
          <ac:chgData name="Montanez, Celia" userId="ccf50a8b-cd66-405c-8ef1-b6f17100a86c" providerId="ADAL" clId="{A4784EEB-F782-4390-94A4-154328CD58C4}" dt="2023-09-12T19:30:12.447" v="2588"/>
          <ac:picMkLst>
            <pc:docMk/>
            <pc:sldMk cId="1644396489" sldId="315"/>
            <ac:picMk id="16" creationId="{0449E1FB-6593-649C-4C78-D446256C640B}"/>
          </ac:picMkLst>
        </pc:picChg>
        <pc:picChg chg="mod">
          <ac:chgData name="Montanez, Celia" userId="ccf50a8b-cd66-405c-8ef1-b6f17100a86c" providerId="ADAL" clId="{A4784EEB-F782-4390-94A4-154328CD58C4}" dt="2023-09-12T19:30:12.447" v="2588"/>
          <ac:picMkLst>
            <pc:docMk/>
            <pc:sldMk cId="1644396489" sldId="315"/>
            <ac:picMk id="17" creationId="{651319BC-0CFB-11BC-308C-BD7C1A62D733}"/>
          </ac:picMkLst>
        </pc:picChg>
        <pc:picChg chg="mod">
          <ac:chgData name="Montanez, Celia" userId="ccf50a8b-cd66-405c-8ef1-b6f17100a86c" providerId="ADAL" clId="{A4784EEB-F782-4390-94A4-154328CD58C4}" dt="2023-09-12T19:30:12.447" v="2588"/>
          <ac:picMkLst>
            <pc:docMk/>
            <pc:sldMk cId="1644396489" sldId="315"/>
            <ac:picMk id="18" creationId="{EBD84AFC-0D2B-1514-667A-846B977FF06C}"/>
          </ac:picMkLst>
        </pc:picChg>
        <pc:picChg chg="mod">
          <ac:chgData name="Montanez, Celia" userId="ccf50a8b-cd66-405c-8ef1-b6f17100a86c" providerId="ADAL" clId="{A4784EEB-F782-4390-94A4-154328CD58C4}" dt="2023-09-12T19:30:12.447" v="2588"/>
          <ac:picMkLst>
            <pc:docMk/>
            <pc:sldMk cId="1644396489" sldId="315"/>
            <ac:picMk id="19" creationId="{05AFCEA1-9338-F14C-669F-18CFEFB1A296}"/>
          </ac:picMkLst>
        </pc:picChg>
        <pc:picChg chg="mod">
          <ac:chgData name="Montanez, Celia" userId="ccf50a8b-cd66-405c-8ef1-b6f17100a86c" providerId="ADAL" clId="{A4784EEB-F782-4390-94A4-154328CD58C4}" dt="2023-09-12T19:30:12.447" v="2588"/>
          <ac:picMkLst>
            <pc:docMk/>
            <pc:sldMk cId="1644396489" sldId="315"/>
            <ac:picMk id="20" creationId="{005F76A2-5E5D-8A66-9C33-A3EBF17B2C73}"/>
          </ac:picMkLst>
        </pc:picChg>
        <pc:picChg chg="mod">
          <ac:chgData name="Montanez, Celia" userId="ccf50a8b-cd66-405c-8ef1-b6f17100a86c" providerId="ADAL" clId="{A4784EEB-F782-4390-94A4-154328CD58C4}" dt="2023-09-12T19:30:12.447" v="2588"/>
          <ac:picMkLst>
            <pc:docMk/>
            <pc:sldMk cId="1644396489" sldId="315"/>
            <ac:picMk id="22" creationId="{5A51BF07-8A95-DDEB-DF6F-92E57942838B}"/>
          </ac:picMkLst>
        </pc:picChg>
        <pc:picChg chg="mod">
          <ac:chgData name="Montanez, Celia" userId="ccf50a8b-cd66-405c-8ef1-b6f17100a86c" providerId="ADAL" clId="{A4784EEB-F782-4390-94A4-154328CD58C4}" dt="2023-09-12T19:30:12.447" v="2588"/>
          <ac:picMkLst>
            <pc:docMk/>
            <pc:sldMk cId="1644396489" sldId="315"/>
            <ac:picMk id="23" creationId="{47B4A8FB-75BA-006D-34E5-97E56F8E304E}"/>
          </ac:picMkLst>
        </pc:picChg>
        <pc:picChg chg="mod">
          <ac:chgData name="Montanez, Celia" userId="ccf50a8b-cd66-405c-8ef1-b6f17100a86c" providerId="ADAL" clId="{A4784EEB-F782-4390-94A4-154328CD58C4}" dt="2023-09-12T19:30:12.447" v="2588"/>
          <ac:picMkLst>
            <pc:docMk/>
            <pc:sldMk cId="1644396489" sldId="315"/>
            <ac:picMk id="25" creationId="{98C74E80-3DE2-43E8-F4BA-FF322F49B102}"/>
          </ac:picMkLst>
        </pc:picChg>
        <pc:picChg chg="mod">
          <ac:chgData name="Montanez, Celia" userId="ccf50a8b-cd66-405c-8ef1-b6f17100a86c" providerId="ADAL" clId="{A4784EEB-F782-4390-94A4-154328CD58C4}" dt="2023-09-12T19:30:12.447" v="2588"/>
          <ac:picMkLst>
            <pc:docMk/>
            <pc:sldMk cId="1644396489" sldId="315"/>
            <ac:picMk id="26" creationId="{EB1A9650-A27F-AAEF-8657-F1DE62A8EE8C}"/>
          </ac:picMkLst>
        </pc:picChg>
        <pc:picChg chg="mod">
          <ac:chgData name="Montanez, Celia" userId="ccf50a8b-cd66-405c-8ef1-b6f17100a86c" providerId="ADAL" clId="{A4784EEB-F782-4390-94A4-154328CD58C4}" dt="2023-09-12T19:30:12.447" v="2588"/>
          <ac:picMkLst>
            <pc:docMk/>
            <pc:sldMk cId="1644396489" sldId="315"/>
            <ac:picMk id="27" creationId="{8D8648DE-D40C-9CD7-7FC7-30BF210E0BC8}"/>
          </ac:picMkLst>
        </pc:picChg>
        <pc:picChg chg="mod">
          <ac:chgData name="Montanez, Celia" userId="ccf50a8b-cd66-405c-8ef1-b6f17100a86c" providerId="ADAL" clId="{A4784EEB-F782-4390-94A4-154328CD58C4}" dt="2023-09-12T19:30:12.447" v="2588"/>
          <ac:picMkLst>
            <pc:docMk/>
            <pc:sldMk cId="1644396489" sldId="315"/>
            <ac:picMk id="28" creationId="{7E10B6DA-6835-17AE-FC90-52B833122211}"/>
          </ac:picMkLst>
        </pc:picChg>
        <pc:picChg chg="mod">
          <ac:chgData name="Montanez, Celia" userId="ccf50a8b-cd66-405c-8ef1-b6f17100a86c" providerId="ADAL" clId="{A4784EEB-F782-4390-94A4-154328CD58C4}" dt="2023-09-12T19:30:12.447" v="2588"/>
          <ac:picMkLst>
            <pc:docMk/>
            <pc:sldMk cId="1644396489" sldId="315"/>
            <ac:picMk id="29" creationId="{A0E4AB40-3513-82BD-B7BF-735C083E8200}"/>
          </ac:picMkLst>
        </pc:picChg>
        <pc:picChg chg="mod">
          <ac:chgData name="Montanez, Celia" userId="ccf50a8b-cd66-405c-8ef1-b6f17100a86c" providerId="ADAL" clId="{A4784EEB-F782-4390-94A4-154328CD58C4}" dt="2023-09-12T19:30:12.447" v="2588"/>
          <ac:picMkLst>
            <pc:docMk/>
            <pc:sldMk cId="1644396489" sldId="315"/>
            <ac:picMk id="31" creationId="{3B9A083A-FF37-6818-DFDB-7D49B367F6D4}"/>
          </ac:picMkLst>
        </pc:picChg>
        <pc:picChg chg="mod">
          <ac:chgData name="Montanez, Celia" userId="ccf50a8b-cd66-405c-8ef1-b6f17100a86c" providerId="ADAL" clId="{A4784EEB-F782-4390-94A4-154328CD58C4}" dt="2023-09-12T19:30:12.447" v="2588"/>
          <ac:picMkLst>
            <pc:docMk/>
            <pc:sldMk cId="1644396489" sldId="315"/>
            <ac:picMk id="32" creationId="{46A77744-34CA-D33C-34DE-A7A63C925AD5}"/>
          </ac:picMkLst>
        </pc:picChg>
        <pc:picChg chg="mod">
          <ac:chgData name="Montanez, Celia" userId="ccf50a8b-cd66-405c-8ef1-b6f17100a86c" providerId="ADAL" clId="{A4784EEB-F782-4390-94A4-154328CD58C4}" dt="2023-09-12T19:30:12.447" v="2588"/>
          <ac:picMkLst>
            <pc:docMk/>
            <pc:sldMk cId="1644396489" sldId="315"/>
            <ac:picMk id="33" creationId="{3B422B8E-AD2A-7F7E-9AC8-8F4C6E6484CD}"/>
          </ac:picMkLst>
        </pc:picChg>
        <pc:picChg chg="mod">
          <ac:chgData name="Montanez, Celia" userId="ccf50a8b-cd66-405c-8ef1-b6f17100a86c" providerId="ADAL" clId="{A4784EEB-F782-4390-94A4-154328CD58C4}" dt="2023-09-12T19:30:12.447" v="2588"/>
          <ac:picMkLst>
            <pc:docMk/>
            <pc:sldMk cId="1644396489" sldId="315"/>
            <ac:picMk id="34" creationId="{DA9A4918-B29C-CBE3-BF00-3400B2B6D4C0}"/>
          </ac:picMkLst>
        </pc:picChg>
        <pc:picChg chg="mod">
          <ac:chgData name="Montanez, Celia" userId="ccf50a8b-cd66-405c-8ef1-b6f17100a86c" providerId="ADAL" clId="{A4784EEB-F782-4390-94A4-154328CD58C4}" dt="2023-09-12T19:30:12.447" v="2588"/>
          <ac:picMkLst>
            <pc:docMk/>
            <pc:sldMk cId="1644396489" sldId="315"/>
            <ac:picMk id="35" creationId="{94CD87F6-EC5B-4B6E-D25D-83191F630EB5}"/>
          </ac:picMkLst>
        </pc:picChg>
        <pc:picChg chg="add mod">
          <ac:chgData name="Montanez, Celia" userId="ccf50a8b-cd66-405c-8ef1-b6f17100a86c" providerId="ADAL" clId="{A4784EEB-F782-4390-94A4-154328CD58C4}" dt="2023-09-12T19:30:12.447" v="2588"/>
          <ac:picMkLst>
            <pc:docMk/>
            <pc:sldMk cId="1644396489" sldId="315"/>
            <ac:picMk id="36" creationId="{4836AD87-90BD-58DD-3241-672EA55C99AE}"/>
          </ac:picMkLst>
        </pc:picChg>
        <pc:picChg chg="add mod">
          <ac:chgData name="Montanez, Celia" userId="ccf50a8b-cd66-405c-8ef1-b6f17100a86c" providerId="ADAL" clId="{A4784EEB-F782-4390-94A4-154328CD58C4}" dt="2023-09-12T19:30:12.447" v="2588"/>
          <ac:picMkLst>
            <pc:docMk/>
            <pc:sldMk cId="1644396489" sldId="315"/>
            <ac:picMk id="37" creationId="{F3E7913C-22AF-F801-03D4-49416108D64C}"/>
          </ac:picMkLst>
        </pc:picChg>
        <pc:picChg chg="add mod">
          <ac:chgData name="Montanez, Celia" userId="ccf50a8b-cd66-405c-8ef1-b6f17100a86c" providerId="ADAL" clId="{A4784EEB-F782-4390-94A4-154328CD58C4}" dt="2023-09-12T19:30:12.447" v="2588"/>
          <ac:picMkLst>
            <pc:docMk/>
            <pc:sldMk cId="1644396489" sldId="315"/>
            <ac:picMk id="38" creationId="{E161FD77-68B9-AAE8-37CB-302FB5A69539}"/>
          </ac:picMkLst>
        </pc:picChg>
        <pc:picChg chg="add mod">
          <ac:chgData name="Montanez, Celia" userId="ccf50a8b-cd66-405c-8ef1-b6f17100a86c" providerId="ADAL" clId="{A4784EEB-F782-4390-94A4-154328CD58C4}" dt="2023-09-12T19:30:12.447" v="2588"/>
          <ac:picMkLst>
            <pc:docMk/>
            <pc:sldMk cId="1644396489" sldId="315"/>
            <ac:picMk id="40" creationId="{0C7C0DA5-3D58-677C-F388-97D0C3F59802}"/>
          </ac:picMkLst>
        </pc:picChg>
        <pc:picChg chg="add mod">
          <ac:chgData name="Montanez, Celia" userId="ccf50a8b-cd66-405c-8ef1-b6f17100a86c" providerId="ADAL" clId="{A4784EEB-F782-4390-94A4-154328CD58C4}" dt="2023-09-12T19:30:12.447" v="2588"/>
          <ac:picMkLst>
            <pc:docMk/>
            <pc:sldMk cId="1644396489" sldId="315"/>
            <ac:picMk id="41" creationId="{209FBD7D-B0A7-AC97-11C1-FBD2BA1428BE}"/>
          </ac:picMkLst>
        </pc:picChg>
        <pc:picChg chg="add mod">
          <ac:chgData name="Montanez, Celia" userId="ccf50a8b-cd66-405c-8ef1-b6f17100a86c" providerId="ADAL" clId="{A4784EEB-F782-4390-94A4-154328CD58C4}" dt="2023-09-12T19:30:12.447" v="2588"/>
          <ac:picMkLst>
            <pc:docMk/>
            <pc:sldMk cId="1644396489" sldId="315"/>
            <ac:picMk id="44" creationId="{D76FF7E2-17D3-D1C0-275B-F0AE8CB2F3F5}"/>
          </ac:picMkLst>
        </pc:picChg>
      </pc:sldChg>
      <pc:sldChg chg="addSp delSp modSp new mod ord">
        <pc:chgData name="Montanez, Celia" userId="ccf50a8b-cd66-405c-8ef1-b6f17100a86c" providerId="ADAL" clId="{A4784EEB-F782-4390-94A4-154328CD58C4}" dt="2023-09-12T19:48:22.698" v="3799"/>
        <pc:sldMkLst>
          <pc:docMk/>
          <pc:sldMk cId="3745823701" sldId="316"/>
        </pc:sldMkLst>
        <pc:spChg chg="add mod">
          <ac:chgData name="Montanez, Celia" userId="ccf50a8b-cd66-405c-8ef1-b6f17100a86c" providerId="ADAL" clId="{A4784EEB-F782-4390-94A4-154328CD58C4}" dt="2023-09-12T19:30:56.828" v="2590"/>
          <ac:spMkLst>
            <pc:docMk/>
            <pc:sldMk cId="3745823701" sldId="316"/>
            <ac:spMk id="2" creationId="{885B2E5A-2A91-B114-5C32-AE89D88D8C81}"/>
          </ac:spMkLst>
        </pc:spChg>
        <pc:spChg chg="add del mod">
          <ac:chgData name="Montanez, Celia" userId="ccf50a8b-cd66-405c-8ef1-b6f17100a86c" providerId="ADAL" clId="{A4784EEB-F782-4390-94A4-154328CD58C4}" dt="2023-09-12T19:31:51.765" v="2595" actId="478"/>
          <ac:spMkLst>
            <pc:docMk/>
            <pc:sldMk cId="3745823701" sldId="316"/>
            <ac:spMk id="3" creationId="{DF2D66D3-7500-5EF9-B617-1820E13A91DE}"/>
          </ac:spMkLst>
        </pc:spChg>
        <pc:spChg chg="add mod">
          <ac:chgData name="Montanez, Celia" userId="ccf50a8b-cd66-405c-8ef1-b6f17100a86c" providerId="ADAL" clId="{A4784EEB-F782-4390-94A4-154328CD58C4}" dt="2023-09-12T19:30:56.828" v="2590"/>
          <ac:spMkLst>
            <pc:docMk/>
            <pc:sldMk cId="3745823701" sldId="316"/>
            <ac:spMk id="4" creationId="{4C81AAA8-0BDC-ADFA-6ED8-65677EF141CF}"/>
          </ac:spMkLst>
        </pc:spChg>
        <pc:spChg chg="add mod">
          <ac:chgData name="Montanez, Celia" userId="ccf50a8b-cd66-405c-8ef1-b6f17100a86c" providerId="ADAL" clId="{A4784EEB-F782-4390-94A4-154328CD58C4}" dt="2023-09-12T19:30:56.828" v="2590"/>
          <ac:spMkLst>
            <pc:docMk/>
            <pc:sldMk cId="3745823701" sldId="316"/>
            <ac:spMk id="55" creationId="{B071CEA8-BD46-A0A8-99EA-A23CAA68FA6E}"/>
          </ac:spMkLst>
        </pc:spChg>
        <pc:spChg chg="add mod">
          <ac:chgData name="Montanez, Celia" userId="ccf50a8b-cd66-405c-8ef1-b6f17100a86c" providerId="ADAL" clId="{A4784EEB-F782-4390-94A4-154328CD58C4}" dt="2023-09-12T19:30:56.828" v="2590"/>
          <ac:spMkLst>
            <pc:docMk/>
            <pc:sldMk cId="3745823701" sldId="316"/>
            <ac:spMk id="56" creationId="{765F7142-862F-0B70-92FC-C6F81AAB16CB}"/>
          </ac:spMkLst>
        </pc:spChg>
        <pc:spChg chg="add mod">
          <ac:chgData name="Montanez, Celia" userId="ccf50a8b-cd66-405c-8ef1-b6f17100a86c" providerId="ADAL" clId="{A4784EEB-F782-4390-94A4-154328CD58C4}" dt="2023-09-12T19:30:56.828" v="2590"/>
          <ac:spMkLst>
            <pc:docMk/>
            <pc:sldMk cId="3745823701" sldId="316"/>
            <ac:spMk id="58" creationId="{480C4263-C942-D044-3609-7A16683E1800}"/>
          </ac:spMkLst>
        </pc:spChg>
        <pc:spChg chg="add mod">
          <ac:chgData name="Montanez, Celia" userId="ccf50a8b-cd66-405c-8ef1-b6f17100a86c" providerId="ADAL" clId="{A4784EEB-F782-4390-94A4-154328CD58C4}" dt="2023-09-12T19:30:56.828" v="2590"/>
          <ac:spMkLst>
            <pc:docMk/>
            <pc:sldMk cId="3745823701" sldId="316"/>
            <ac:spMk id="59" creationId="{A33D1BC8-7991-D262-110D-EF25647559C1}"/>
          </ac:spMkLst>
        </pc:spChg>
        <pc:spChg chg="add mod">
          <ac:chgData name="Montanez, Celia" userId="ccf50a8b-cd66-405c-8ef1-b6f17100a86c" providerId="ADAL" clId="{A4784EEB-F782-4390-94A4-154328CD58C4}" dt="2023-09-12T19:30:56.828" v="2590"/>
          <ac:spMkLst>
            <pc:docMk/>
            <pc:sldMk cId="3745823701" sldId="316"/>
            <ac:spMk id="61" creationId="{D0C340E8-007E-76DF-2350-2B1AB95B5C3B}"/>
          </ac:spMkLst>
        </pc:spChg>
        <pc:spChg chg="add mod">
          <ac:chgData name="Montanez, Celia" userId="ccf50a8b-cd66-405c-8ef1-b6f17100a86c" providerId="ADAL" clId="{A4784EEB-F782-4390-94A4-154328CD58C4}" dt="2023-09-12T19:30:56.828" v="2590"/>
          <ac:spMkLst>
            <pc:docMk/>
            <pc:sldMk cId="3745823701" sldId="316"/>
            <ac:spMk id="62" creationId="{847598A9-E887-78DF-6FEA-B799D6C0C97A}"/>
          </ac:spMkLst>
        </pc:spChg>
        <pc:grpChg chg="add mod">
          <ac:chgData name="Montanez, Celia" userId="ccf50a8b-cd66-405c-8ef1-b6f17100a86c" providerId="ADAL" clId="{A4784EEB-F782-4390-94A4-154328CD58C4}" dt="2023-09-12T19:36:38.146" v="3287" actId="962"/>
          <ac:grpSpMkLst>
            <pc:docMk/>
            <pc:sldMk cId="3745823701" sldId="316"/>
            <ac:grpSpMk id="5" creationId="{BB385E5F-5A85-D45D-ECCA-1762AD1A57E7}"/>
          </ac:grpSpMkLst>
        </pc:grpChg>
        <pc:grpChg chg="add mod">
          <ac:chgData name="Montanez, Celia" userId="ccf50a8b-cd66-405c-8ef1-b6f17100a86c" providerId="ADAL" clId="{A4784EEB-F782-4390-94A4-154328CD58C4}" dt="2023-09-12T19:36:45.042" v="3289" actId="962"/>
          <ac:grpSpMkLst>
            <pc:docMk/>
            <pc:sldMk cId="3745823701" sldId="316"/>
            <ac:grpSpMk id="8" creationId="{30B5C746-C3E9-B224-77F3-E4EBD7B20AB6}"/>
          </ac:grpSpMkLst>
        </pc:grpChg>
        <pc:grpChg chg="add mod">
          <ac:chgData name="Montanez, Celia" userId="ccf50a8b-cd66-405c-8ef1-b6f17100a86c" providerId="ADAL" clId="{A4784EEB-F782-4390-94A4-154328CD58C4}" dt="2023-09-12T19:36:47.804" v="3292" actId="962"/>
          <ac:grpSpMkLst>
            <pc:docMk/>
            <pc:sldMk cId="3745823701" sldId="316"/>
            <ac:grpSpMk id="11" creationId="{58C3EE7F-229D-0047-240C-4F67EC2C0DB6}"/>
          </ac:grpSpMkLst>
        </pc:grpChg>
        <pc:grpChg chg="add mod">
          <ac:chgData name="Montanez, Celia" userId="ccf50a8b-cd66-405c-8ef1-b6f17100a86c" providerId="ADAL" clId="{A4784EEB-F782-4390-94A4-154328CD58C4}" dt="2023-09-12T19:37:00.846" v="3362" actId="962"/>
          <ac:grpSpMkLst>
            <pc:docMk/>
            <pc:sldMk cId="3745823701" sldId="316"/>
            <ac:grpSpMk id="14" creationId="{D8628A89-389B-50B8-8FA7-969849E5A302}"/>
          </ac:grpSpMkLst>
        </pc:grpChg>
        <pc:grpChg chg="add mod">
          <ac:chgData name="Montanez, Celia" userId="ccf50a8b-cd66-405c-8ef1-b6f17100a86c" providerId="ADAL" clId="{A4784EEB-F782-4390-94A4-154328CD58C4}" dt="2023-09-12T19:37:09.995" v="3364" actId="962"/>
          <ac:grpSpMkLst>
            <pc:docMk/>
            <pc:sldMk cId="3745823701" sldId="316"/>
            <ac:grpSpMk id="28" creationId="{20D48DD3-ED04-DFF7-B4C9-E76FC9288538}"/>
          </ac:grpSpMkLst>
        </pc:grpChg>
        <pc:grpChg chg="add mod">
          <ac:chgData name="Montanez, Celia" userId="ccf50a8b-cd66-405c-8ef1-b6f17100a86c" providerId="ADAL" clId="{A4784EEB-F782-4390-94A4-154328CD58C4}" dt="2023-09-12T19:37:12.160" v="3366" actId="962"/>
          <ac:grpSpMkLst>
            <pc:docMk/>
            <pc:sldMk cId="3745823701" sldId="316"/>
            <ac:grpSpMk id="41" creationId="{F21EB4CF-19AF-4691-84D0-E5D954962F18}"/>
          </ac:grpSpMkLst>
        </pc:grpChg>
        <pc:picChg chg="mod">
          <ac:chgData name="Montanez, Celia" userId="ccf50a8b-cd66-405c-8ef1-b6f17100a86c" providerId="ADAL" clId="{A4784EEB-F782-4390-94A4-154328CD58C4}" dt="2023-09-12T19:30:56.828" v="2590"/>
          <ac:picMkLst>
            <pc:docMk/>
            <pc:sldMk cId="3745823701" sldId="316"/>
            <ac:picMk id="6" creationId="{13A5397E-EF94-AE7F-15B7-CB5474F2E96F}"/>
          </ac:picMkLst>
        </pc:picChg>
        <pc:picChg chg="mod">
          <ac:chgData name="Montanez, Celia" userId="ccf50a8b-cd66-405c-8ef1-b6f17100a86c" providerId="ADAL" clId="{A4784EEB-F782-4390-94A4-154328CD58C4}" dt="2023-09-12T19:30:56.828" v="2590"/>
          <ac:picMkLst>
            <pc:docMk/>
            <pc:sldMk cId="3745823701" sldId="316"/>
            <ac:picMk id="7" creationId="{5F4C6B76-DBF9-2273-FA61-49FC3601443C}"/>
          </ac:picMkLst>
        </pc:picChg>
        <pc:picChg chg="mod">
          <ac:chgData name="Montanez, Celia" userId="ccf50a8b-cd66-405c-8ef1-b6f17100a86c" providerId="ADAL" clId="{A4784EEB-F782-4390-94A4-154328CD58C4}" dt="2023-09-12T19:30:56.828" v="2590"/>
          <ac:picMkLst>
            <pc:docMk/>
            <pc:sldMk cId="3745823701" sldId="316"/>
            <ac:picMk id="9" creationId="{EE02056A-EEA8-3F91-9AE3-AE7FAC6465AF}"/>
          </ac:picMkLst>
        </pc:picChg>
        <pc:picChg chg="mod">
          <ac:chgData name="Montanez, Celia" userId="ccf50a8b-cd66-405c-8ef1-b6f17100a86c" providerId="ADAL" clId="{A4784EEB-F782-4390-94A4-154328CD58C4}" dt="2023-09-12T19:30:56.828" v="2590"/>
          <ac:picMkLst>
            <pc:docMk/>
            <pc:sldMk cId="3745823701" sldId="316"/>
            <ac:picMk id="10" creationId="{50A7E059-D9DE-9DB8-4405-ABE5A325FEBC}"/>
          </ac:picMkLst>
        </pc:picChg>
        <pc:picChg chg="mod">
          <ac:chgData name="Montanez, Celia" userId="ccf50a8b-cd66-405c-8ef1-b6f17100a86c" providerId="ADAL" clId="{A4784EEB-F782-4390-94A4-154328CD58C4}" dt="2023-09-12T19:30:56.828" v="2590"/>
          <ac:picMkLst>
            <pc:docMk/>
            <pc:sldMk cId="3745823701" sldId="316"/>
            <ac:picMk id="12" creationId="{97310BA7-BA89-3E44-3D2B-9D8C13946664}"/>
          </ac:picMkLst>
        </pc:picChg>
        <pc:picChg chg="mod">
          <ac:chgData name="Montanez, Celia" userId="ccf50a8b-cd66-405c-8ef1-b6f17100a86c" providerId="ADAL" clId="{A4784EEB-F782-4390-94A4-154328CD58C4}" dt="2023-09-12T19:30:56.828" v="2590"/>
          <ac:picMkLst>
            <pc:docMk/>
            <pc:sldMk cId="3745823701" sldId="316"/>
            <ac:picMk id="13" creationId="{044A20F0-348C-D57B-F549-66FEFC78B99F}"/>
          </ac:picMkLst>
        </pc:picChg>
        <pc:picChg chg="mod">
          <ac:chgData name="Montanez, Celia" userId="ccf50a8b-cd66-405c-8ef1-b6f17100a86c" providerId="ADAL" clId="{A4784EEB-F782-4390-94A4-154328CD58C4}" dt="2023-09-12T19:30:56.828" v="2590"/>
          <ac:picMkLst>
            <pc:docMk/>
            <pc:sldMk cId="3745823701" sldId="316"/>
            <ac:picMk id="15" creationId="{A020C089-E4C7-0FD5-A7D9-2632486C4EB5}"/>
          </ac:picMkLst>
        </pc:picChg>
        <pc:picChg chg="mod">
          <ac:chgData name="Montanez, Celia" userId="ccf50a8b-cd66-405c-8ef1-b6f17100a86c" providerId="ADAL" clId="{A4784EEB-F782-4390-94A4-154328CD58C4}" dt="2023-09-12T19:30:56.828" v="2590"/>
          <ac:picMkLst>
            <pc:docMk/>
            <pc:sldMk cId="3745823701" sldId="316"/>
            <ac:picMk id="16" creationId="{455B1D28-5967-A464-FE80-F79F32B0259A}"/>
          </ac:picMkLst>
        </pc:picChg>
        <pc:picChg chg="mod">
          <ac:chgData name="Montanez, Celia" userId="ccf50a8b-cd66-405c-8ef1-b6f17100a86c" providerId="ADAL" clId="{A4784EEB-F782-4390-94A4-154328CD58C4}" dt="2023-09-12T19:30:56.828" v="2590"/>
          <ac:picMkLst>
            <pc:docMk/>
            <pc:sldMk cId="3745823701" sldId="316"/>
            <ac:picMk id="17" creationId="{23A6DCAB-14DF-4A89-5EC3-846421184A2E}"/>
          </ac:picMkLst>
        </pc:picChg>
        <pc:picChg chg="mod">
          <ac:chgData name="Montanez, Celia" userId="ccf50a8b-cd66-405c-8ef1-b6f17100a86c" providerId="ADAL" clId="{A4784EEB-F782-4390-94A4-154328CD58C4}" dt="2023-09-12T19:30:56.828" v="2590"/>
          <ac:picMkLst>
            <pc:docMk/>
            <pc:sldMk cId="3745823701" sldId="316"/>
            <ac:picMk id="18" creationId="{D40804F2-7FF9-6FE2-F7B6-446EF2798F8C}"/>
          </ac:picMkLst>
        </pc:picChg>
        <pc:picChg chg="mod">
          <ac:chgData name="Montanez, Celia" userId="ccf50a8b-cd66-405c-8ef1-b6f17100a86c" providerId="ADAL" clId="{A4784EEB-F782-4390-94A4-154328CD58C4}" dt="2023-09-12T19:30:56.828" v="2590"/>
          <ac:picMkLst>
            <pc:docMk/>
            <pc:sldMk cId="3745823701" sldId="316"/>
            <ac:picMk id="19" creationId="{C8B08738-23A7-C4CC-C46D-9A628899F08A}"/>
          </ac:picMkLst>
        </pc:picChg>
        <pc:picChg chg="mod">
          <ac:chgData name="Montanez, Celia" userId="ccf50a8b-cd66-405c-8ef1-b6f17100a86c" providerId="ADAL" clId="{A4784EEB-F782-4390-94A4-154328CD58C4}" dt="2023-09-12T19:30:56.828" v="2590"/>
          <ac:picMkLst>
            <pc:docMk/>
            <pc:sldMk cId="3745823701" sldId="316"/>
            <ac:picMk id="20" creationId="{BEC7A790-AF14-FA57-8D4E-27F0F2BEAA0C}"/>
          </ac:picMkLst>
        </pc:picChg>
        <pc:picChg chg="mod">
          <ac:chgData name="Montanez, Celia" userId="ccf50a8b-cd66-405c-8ef1-b6f17100a86c" providerId="ADAL" clId="{A4784EEB-F782-4390-94A4-154328CD58C4}" dt="2023-09-12T19:30:56.828" v="2590"/>
          <ac:picMkLst>
            <pc:docMk/>
            <pc:sldMk cId="3745823701" sldId="316"/>
            <ac:picMk id="21" creationId="{56D215F0-908D-C623-C181-4A76ED76D2A0}"/>
          </ac:picMkLst>
        </pc:picChg>
        <pc:picChg chg="mod">
          <ac:chgData name="Montanez, Celia" userId="ccf50a8b-cd66-405c-8ef1-b6f17100a86c" providerId="ADAL" clId="{A4784EEB-F782-4390-94A4-154328CD58C4}" dt="2023-09-12T19:30:56.828" v="2590"/>
          <ac:picMkLst>
            <pc:docMk/>
            <pc:sldMk cId="3745823701" sldId="316"/>
            <ac:picMk id="22" creationId="{95A9B9E6-FA9F-535A-9489-DBC07218355A}"/>
          </ac:picMkLst>
        </pc:picChg>
        <pc:picChg chg="mod">
          <ac:chgData name="Montanez, Celia" userId="ccf50a8b-cd66-405c-8ef1-b6f17100a86c" providerId="ADAL" clId="{A4784EEB-F782-4390-94A4-154328CD58C4}" dt="2023-09-12T19:30:56.828" v="2590"/>
          <ac:picMkLst>
            <pc:docMk/>
            <pc:sldMk cId="3745823701" sldId="316"/>
            <ac:picMk id="23" creationId="{2740F3CC-8EC3-FB4F-AC5C-359BF34D900A}"/>
          </ac:picMkLst>
        </pc:picChg>
        <pc:picChg chg="mod">
          <ac:chgData name="Montanez, Celia" userId="ccf50a8b-cd66-405c-8ef1-b6f17100a86c" providerId="ADAL" clId="{A4784EEB-F782-4390-94A4-154328CD58C4}" dt="2023-09-12T19:30:56.828" v="2590"/>
          <ac:picMkLst>
            <pc:docMk/>
            <pc:sldMk cId="3745823701" sldId="316"/>
            <ac:picMk id="24" creationId="{0131120D-5A91-6FC1-580A-6B0C55AD8D7C}"/>
          </ac:picMkLst>
        </pc:picChg>
        <pc:picChg chg="mod">
          <ac:chgData name="Montanez, Celia" userId="ccf50a8b-cd66-405c-8ef1-b6f17100a86c" providerId="ADAL" clId="{A4784EEB-F782-4390-94A4-154328CD58C4}" dt="2023-09-12T19:30:56.828" v="2590"/>
          <ac:picMkLst>
            <pc:docMk/>
            <pc:sldMk cId="3745823701" sldId="316"/>
            <ac:picMk id="25" creationId="{E9B8CC43-9A99-F834-89B3-3A35CF914D90}"/>
          </ac:picMkLst>
        </pc:picChg>
        <pc:picChg chg="mod">
          <ac:chgData name="Montanez, Celia" userId="ccf50a8b-cd66-405c-8ef1-b6f17100a86c" providerId="ADAL" clId="{A4784EEB-F782-4390-94A4-154328CD58C4}" dt="2023-09-12T19:30:56.828" v="2590"/>
          <ac:picMkLst>
            <pc:docMk/>
            <pc:sldMk cId="3745823701" sldId="316"/>
            <ac:picMk id="26" creationId="{980FE6DB-10C9-EAE0-6B57-363E94D85EEC}"/>
          </ac:picMkLst>
        </pc:picChg>
        <pc:picChg chg="mod">
          <ac:chgData name="Montanez, Celia" userId="ccf50a8b-cd66-405c-8ef1-b6f17100a86c" providerId="ADAL" clId="{A4784EEB-F782-4390-94A4-154328CD58C4}" dt="2023-09-12T19:30:56.828" v="2590"/>
          <ac:picMkLst>
            <pc:docMk/>
            <pc:sldMk cId="3745823701" sldId="316"/>
            <ac:picMk id="27" creationId="{75916ECE-6081-BC9E-DB9E-41DBAF010E52}"/>
          </ac:picMkLst>
        </pc:picChg>
        <pc:picChg chg="mod">
          <ac:chgData name="Montanez, Celia" userId="ccf50a8b-cd66-405c-8ef1-b6f17100a86c" providerId="ADAL" clId="{A4784EEB-F782-4390-94A4-154328CD58C4}" dt="2023-09-12T19:30:56.828" v="2590"/>
          <ac:picMkLst>
            <pc:docMk/>
            <pc:sldMk cId="3745823701" sldId="316"/>
            <ac:picMk id="29" creationId="{EF7E94B4-0D9B-2FAC-9F31-F9642304EFD7}"/>
          </ac:picMkLst>
        </pc:picChg>
        <pc:picChg chg="mod">
          <ac:chgData name="Montanez, Celia" userId="ccf50a8b-cd66-405c-8ef1-b6f17100a86c" providerId="ADAL" clId="{A4784EEB-F782-4390-94A4-154328CD58C4}" dt="2023-09-12T19:30:56.828" v="2590"/>
          <ac:picMkLst>
            <pc:docMk/>
            <pc:sldMk cId="3745823701" sldId="316"/>
            <ac:picMk id="30" creationId="{7CEBDCE5-829C-E61C-C5CE-F4400EDA0AA1}"/>
          </ac:picMkLst>
        </pc:picChg>
        <pc:picChg chg="mod">
          <ac:chgData name="Montanez, Celia" userId="ccf50a8b-cd66-405c-8ef1-b6f17100a86c" providerId="ADAL" clId="{A4784EEB-F782-4390-94A4-154328CD58C4}" dt="2023-09-12T19:30:56.828" v="2590"/>
          <ac:picMkLst>
            <pc:docMk/>
            <pc:sldMk cId="3745823701" sldId="316"/>
            <ac:picMk id="31" creationId="{95E04DFF-29AD-2C09-E084-798CBD9A4C5E}"/>
          </ac:picMkLst>
        </pc:picChg>
        <pc:picChg chg="mod">
          <ac:chgData name="Montanez, Celia" userId="ccf50a8b-cd66-405c-8ef1-b6f17100a86c" providerId="ADAL" clId="{A4784EEB-F782-4390-94A4-154328CD58C4}" dt="2023-09-12T19:30:56.828" v="2590"/>
          <ac:picMkLst>
            <pc:docMk/>
            <pc:sldMk cId="3745823701" sldId="316"/>
            <ac:picMk id="32" creationId="{714F0D19-9E68-4B04-C908-2C0F38C4121E}"/>
          </ac:picMkLst>
        </pc:picChg>
        <pc:picChg chg="mod">
          <ac:chgData name="Montanez, Celia" userId="ccf50a8b-cd66-405c-8ef1-b6f17100a86c" providerId="ADAL" clId="{A4784EEB-F782-4390-94A4-154328CD58C4}" dt="2023-09-12T19:30:56.828" v="2590"/>
          <ac:picMkLst>
            <pc:docMk/>
            <pc:sldMk cId="3745823701" sldId="316"/>
            <ac:picMk id="33" creationId="{DDA43A5D-7AA7-198C-D54C-7AC0D3624812}"/>
          </ac:picMkLst>
        </pc:picChg>
        <pc:picChg chg="mod">
          <ac:chgData name="Montanez, Celia" userId="ccf50a8b-cd66-405c-8ef1-b6f17100a86c" providerId="ADAL" clId="{A4784EEB-F782-4390-94A4-154328CD58C4}" dt="2023-09-12T19:30:56.828" v="2590"/>
          <ac:picMkLst>
            <pc:docMk/>
            <pc:sldMk cId="3745823701" sldId="316"/>
            <ac:picMk id="34" creationId="{06B536EF-AFD0-FAA4-B2A2-F2793557CDA2}"/>
          </ac:picMkLst>
        </pc:picChg>
        <pc:picChg chg="mod">
          <ac:chgData name="Montanez, Celia" userId="ccf50a8b-cd66-405c-8ef1-b6f17100a86c" providerId="ADAL" clId="{A4784EEB-F782-4390-94A4-154328CD58C4}" dt="2023-09-12T19:30:56.828" v="2590"/>
          <ac:picMkLst>
            <pc:docMk/>
            <pc:sldMk cId="3745823701" sldId="316"/>
            <ac:picMk id="35" creationId="{3CAD53FB-BA87-FE66-861A-283E103F8E42}"/>
          </ac:picMkLst>
        </pc:picChg>
        <pc:picChg chg="mod">
          <ac:chgData name="Montanez, Celia" userId="ccf50a8b-cd66-405c-8ef1-b6f17100a86c" providerId="ADAL" clId="{A4784EEB-F782-4390-94A4-154328CD58C4}" dt="2023-09-12T19:30:56.828" v="2590"/>
          <ac:picMkLst>
            <pc:docMk/>
            <pc:sldMk cId="3745823701" sldId="316"/>
            <ac:picMk id="36" creationId="{9B8E4647-41DD-2786-4F43-AB2A9C023F92}"/>
          </ac:picMkLst>
        </pc:picChg>
        <pc:picChg chg="mod">
          <ac:chgData name="Montanez, Celia" userId="ccf50a8b-cd66-405c-8ef1-b6f17100a86c" providerId="ADAL" clId="{A4784EEB-F782-4390-94A4-154328CD58C4}" dt="2023-09-12T19:30:56.828" v="2590"/>
          <ac:picMkLst>
            <pc:docMk/>
            <pc:sldMk cId="3745823701" sldId="316"/>
            <ac:picMk id="37" creationId="{B53CE8D7-BC7B-1223-9852-42EEAAF17F12}"/>
          </ac:picMkLst>
        </pc:picChg>
        <pc:picChg chg="mod">
          <ac:chgData name="Montanez, Celia" userId="ccf50a8b-cd66-405c-8ef1-b6f17100a86c" providerId="ADAL" clId="{A4784EEB-F782-4390-94A4-154328CD58C4}" dt="2023-09-12T19:30:56.828" v="2590"/>
          <ac:picMkLst>
            <pc:docMk/>
            <pc:sldMk cId="3745823701" sldId="316"/>
            <ac:picMk id="38" creationId="{8A155BDC-8BCB-6359-5822-395AB0A3F2D4}"/>
          </ac:picMkLst>
        </pc:picChg>
        <pc:picChg chg="mod">
          <ac:chgData name="Montanez, Celia" userId="ccf50a8b-cd66-405c-8ef1-b6f17100a86c" providerId="ADAL" clId="{A4784EEB-F782-4390-94A4-154328CD58C4}" dt="2023-09-12T19:30:56.828" v="2590"/>
          <ac:picMkLst>
            <pc:docMk/>
            <pc:sldMk cId="3745823701" sldId="316"/>
            <ac:picMk id="39" creationId="{5BA97102-9E62-7AEA-CF8E-4BA820F6E8D6}"/>
          </ac:picMkLst>
        </pc:picChg>
        <pc:picChg chg="mod">
          <ac:chgData name="Montanez, Celia" userId="ccf50a8b-cd66-405c-8ef1-b6f17100a86c" providerId="ADAL" clId="{A4784EEB-F782-4390-94A4-154328CD58C4}" dt="2023-09-12T19:30:56.828" v="2590"/>
          <ac:picMkLst>
            <pc:docMk/>
            <pc:sldMk cId="3745823701" sldId="316"/>
            <ac:picMk id="40" creationId="{A69391AC-D0E0-0FA4-D308-85756CACA70B}"/>
          </ac:picMkLst>
        </pc:picChg>
        <pc:picChg chg="mod">
          <ac:chgData name="Montanez, Celia" userId="ccf50a8b-cd66-405c-8ef1-b6f17100a86c" providerId="ADAL" clId="{A4784EEB-F782-4390-94A4-154328CD58C4}" dt="2023-09-12T19:30:56.828" v="2590"/>
          <ac:picMkLst>
            <pc:docMk/>
            <pc:sldMk cId="3745823701" sldId="316"/>
            <ac:picMk id="42" creationId="{4298D5AC-E696-2E59-A59B-415F742A5BFB}"/>
          </ac:picMkLst>
        </pc:picChg>
        <pc:picChg chg="mod">
          <ac:chgData name="Montanez, Celia" userId="ccf50a8b-cd66-405c-8ef1-b6f17100a86c" providerId="ADAL" clId="{A4784EEB-F782-4390-94A4-154328CD58C4}" dt="2023-09-12T19:30:56.828" v="2590"/>
          <ac:picMkLst>
            <pc:docMk/>
            <pc:sldMk cId="3745823701" sldId="316"/>
            <ac:picMk id="43" creationId="{45487EBF-A4BA-08F7-D1E8-2B6C9CB250C5}"/>
          </ac:picMkLst>
        </pc:picChg>
        <pc:picChg chg="mod">
          <ac:chgData name="Montanez, Celia" userId="ccf50a8b-cd66-405c-8ef1-b6f17100a86c" providerId="ADAL" clId="{A4784EEB-F782-4390-94A4-154328CD58C4}" dt="2023-09-12T19:30:56.828" v="2590"/>
          <ac:picMkLst>
            <pc:docMk/>
            <pc:sldMk cId="3745823701" sldId="316"/>
            <ac:picMk id="44" creationId="{F646833A-71E7-249D-CDB4-2500210821F1}"/>
          </ac:picMkLst>
        </pc:picChg>
        <pc:picChg chg="mod">
          <ac:chgData name="Montanez, Celia" userId="ccf50a8b-cd66-405c-8ef1-b6f17100a86c" providerId="ADAL" clId="{A4784EEB-F782-4390-94A4-154328CD58C4}" dt="2023-09-12T19:30:56.828" v="2590"/>
          <ac:picMkLst>
            <pc:docMk/>
            <pc:sldMk cId="3745823701" sldId="316"/>
            <ac:picMk id="45" creationId="{7BCD60F5-CB99-C05A-E2CC-9EC810F0F9F7}"/>
          </ac:picMkLst>
        </pc:picChg>
        <pc:picChg chg="mod">
          <ac:chgData name="Montanez, Celia" userId="ccf50a8b-cd66-405c-8ef1-b6f17100a86c" providerId="ADAL" clId="{A4784EEB-F782-4390-94A4-154328CD58C4}" dt="2023-09-12T19:30:56.828" v="2590"/>
          <ac:picMkLst>
            <pc:docMk/>
            <pc:sldMk cId="3745823701" sldId="316"/>
            <ac:picMk id="46" creationId="{F7606171-9219-EEE9-3311-7D8EB90BF7FE}"/>
          </ac:picMkLst>
        </pc:picChg>
        <pc:picChg chg="mod">
          <ac:chgData name="Montanez, Celia" userId="ccf50a8b-cd66-405c-8ef1-b6f17100a86c" providerId="ADAL" clId="{A4784EEB-F782-4390-94A4-154328CD58C4}" dt="2023-09-12T19:30:56.828" v="2590"/>
          <ac:picMkLst>
            <pc:docMk/>
            <pc:sldMk cId="3745823701" sldId="316"/>
            <ac:picMk id="47" creationId="{69E04332-3F1E-C0E4-B952-12F72C1DFA27}"/>
          </ac:picMkLst>
        </pc:picChg>
        <pc:picChg chg="mod">
          <ac:chgData name="Montanez, Celia" userId="ccf50a8b-cd66-405c-8ef1-b6f17100a86c" providerId="ADAL" clId="{A4784EEB-F782-4390-94A4-154328CD58C4}" dt="2023-09-12T19:30:56.828" v="2590"/>
          <ac:picMkLst>
            <pc:docMk/>
            <pc:sldMk cId="3745823701" sldId="316"/>
            <ac:picMk id="48" creationId="{9CCF0BE3-535B-A261-1E83-11A01BA4E0F4}"/>
          </ac:picMkLst>
        </pc:picChg>
        <pc:picChg chg="mod">
          <ac:chgData name="Montanez, Celia" userId="ccf50a8b-cd66-405c-8ef1-b6f17100a86c" providerId="ADAL" clId="{A4784EEB-F782-4390-94A4-154328CD58C4}" dt="2023-09-12T19:30:56.828" v="2590"/>
          <ac:picMkLst>
            <pc:docMk/>
            <pc:sldMk cId="3745823701" sldId="316"/>
            <ac:picMk id="49" creationId="{52038EA1-8B00-E66C-D312-EE2934E63F09}"/>
          </ac:picMkLst>
        </pc:picChg>
        <pc:picChg chg="mod">
          <ac:chgData name="Montanez, Celia" userId="ccf50a8b-cd66-405c-8ef1-b6f17100a86c" providerId="ADAL" clId="{A4784EEB-F782-4390-94A4-154328CD58C4}" dt="2023-09-12T19:30:56.828" v="2590"/>
          <ac:picMkLst>
            <pc:docMk/>
            <pc:sldMk cId="3745823701" sldId="316"/>
            <ac:picMk id="50" creationId="{F8A0252D-BEC9-1EEB-3C6B-298119187513}"/>
          </ac:picMkLst>
        </pc:picChg>
        <pc:picChg chg="mod">
          <ac:chgData name="Montanez, Celia" userId="ccf50a8b-cd66-405c-8ef1-b6f17100a86c" providerId="ADAL" clId="{A4784EEB-F782-4390-94A4-154328CD58C4}" dt="2023-09-12T19:30:56.828" v="2590"/>
          <ac:picMkLst>
            <pc:docMk/>
            <pc:sldMk cId="3745823701" sldId="316"/>
            <ac:picMk id="51" creationId="{E42D7465-B520-7BA6-4BCB-72BD3C97D273}"/>
          </ac:picMkLst>
        </pc:picChg>
        <pc:picChg chg="mod">
          <ac:chgData name="Montanez, Celia" userId="ccf50a8b-cd66-405c-8ef1-b6f17100a86c" providerId="ADAL" clId="{A4784EEB-F782-4390-94A4-154328CD58C4}" dt="2023-09-12T19:30:56.828" v="2590"/>
          <ac:picMkLst>
            <pc:docMk/>
            <pc:sldMk cId="3745823701" sldId="316"/>
            <ac:picMk id="52" creationId="{4EB935D6-EE06-224C-AC10-7748AD290BE1}"/>
          </ac:picMkLst>
        </pc:picChg>
        <pc:picChg chg="mod">
          <ac:chgData name="Montanez, Celia" userId="ccf50a8b-cd66-405c-8ef1-b6f17100a86c" providerId="ADAL" clId="{A4784EEB-F782-4390-94A4-154328CD58C4}" dt="2023-09-12T19:30:56.828" v="2590"/>
          <ac:picMkLst>
            <pc:docMk/>
            <pc:sldMk cId="3745823701" sldId="316"/>
            <ac:picMk id="53" creationId="{4F9CFD87-0402-57F4-5DC7-BCB4DDCE3535}"/>
          </ac:picMkLst>
        </pc:picChg>
        <pc:picChg chg="add mod">
          <ac:chgData name="Montanez, Celia" userId="ccf50a8b-cd66-405c-8ef1-b6f17100a86c" providerId="ADAL" clId="{A4784EEB-F782-4390-94A4-154328CD58C4}" dt="2023-09-12T19:30:56.828" v="2590"/>
          <ac:picMkLst>
            <pc:docMk/>
            <pc:sldMk cId="3745823701" sldId="316"/>
            <ac:picMk id="54" creationId="{90B0CE03-40C8-FB47-1152-70FC617FE4B9}"/>
          </ac:picMkLst>
        </pc:picChg>
        <pc:picChg chg="add mod">
          <ac:chgData name="Montanez, Celia" userId="ccf50a8b-cd66-405c-8ef1-b6f17100a86c" providerId="ADAL" clId="{A4784EEB-F782-4390-94A4-154328CD58C4}" dt="2023-09-12T19:30:56.828" v="2590"/>
          <ac:picMkLst>
            <pc:docMk/>
            <pc:sldMk cId="3745823701" sldId="316"/>
            <ac:picMk id="57" creationId="{4B5F70AB-CFE6-C1E3-C271-200BB59B8A63}"/>
          </ac:picMkLst>
        </pc:picChg>
        <pc:picChg chg="add mod">
          <ac:chgData name="Montanez, Celia" userId="ccf50a8b-cd66-405c-8ef1-b6f17100a86c" providerId="ADAL" clId="{A4784EEB-F782-4390-94A4-154328CD58C4}" dt="2023-09-12T19:30:56.828" v="2590"/>
          <ac:picMkLst>
            <pc:docMk/>
            <pc:sldMk cId="3745823701" sldId="316"/>
            <ac:picMk id="60" creationId="{9F72CB8A-1DA7-A277-C646-0C4876005C34}"/>
          </ac:picMkLst>
        </pc:picChg>
      </pc:sldChg>
      <pc:sldChg chg="addSp delSp modSp new mod ord">
        <pc:chgData name="Montanez, Celia" userId="ccf50a8b-cd66-405c-8ef1-b6f17100a86c" providerId="ADAL" clId="{A4784EEB-F782-4390-94A4-154328CD58C4}" dt="2023-09-12T19:48:22.698" v="3799"/>
        <pc:sldMkLst>
          <pc:docMk/>
          <pc:sldMk cId="3598874621" sldId="317"/>
        </pc:sldMkLst>
        <pc:spChg chg="add mod">
          <ac:chgData name="Montanez, Celia" userId="ccf50a8b-cd66-405c-8ef1-b6f17100a86c" providerId="ADAL" clId="{A4784EEB-F782-4390-94A4-154328CD58C4}" dt="2023-09-12T19:31:34.514" v="2592"/>
          <ac:spMkLst>
            <pc:docMk/>
            <pc:sldMk cId="3598874621" sldId="317"/>
            <ac:spMk id="2" creationId="{160E7860-C3BA-12B7-F1AC-06D325F06867}"/>
          </ac:spMkLst>
        </pc:spChg>
        <pc:spChg chg="add del mod">
          <ac:chgData name="Montanez, Celia" userId="ccf50a8b-cd66-405c-8ef1-b6f17100a86c" providerId="ADAL" clId="{A4784EEB-F782-4390-94A4-154328CD58C4}" dt="2023-09-12T19:31:55.640" v="2596" actId="478"/>
          <ac:spMkLst>
            <pc:docMk/>
            <pc:sldMk cId="3598874621" sldId="317"/>
            <ac:spMk id="3" creationId="{D3A498DC-4425-AA04-FDD3-259A7E19687D}"/>
          </ac:spMkLst>
        </pc:spChg>
        <pc:spChg chg="add mod">
          <ac:chgData name="Montanez, Celia" userId="ccf50a8b-cd66-405c-8ef1-b6f17100a86c" providerId="ADAL" clId="{A4784EEB-F782-4390-94A4-154328CD58C4}" dt="2023-09-12T19:31:34.514" v="2592"/>
          <ac:spMkLst>
            <pc:docMk/>
            <pc:sldMk cId="3598874621" sldId="317"/>
            <ac:spMk id="4" creationId="{4CAFF6EB-E3EC-5C39-4308-EF090CBB4709}"/>
          </ac:spMkLst>
        </pc:spChg>
        <pc:spChg chg="add mod">
          <ac:chgData name="Montanez, Celia" userId="ccf50a8b-cd66-405c-8ef1-b6f17100a86c" providerId="ADAL" clId="{A4784EEB-F782-4390-94A4-154328CD58C4}" dt="2023-09-12T19:31:34.514" v="2592"/>
          <ac:spMkLst>
            <pc:docMk/>
            <pc:sldMk cId="3598874621" sldId="317"/>
            <ac:spMk id="66" creationId="{483D62B6-FE79-77E7-8075-00D9F2353F2F}"/>
          </ac:spMkLst>
        </pc:spChg>
        <pc:spChg chg="add mod">
          <ac:chgData name="Montanez, Celia" userId="ccf50a8b-cd66-405c-8ef1-b6f17100a86c" providerId="ADAL" clId="{A4784EEB-F782-4390-94A4-154328CD58C4}" dt="2023-09-12T19:31:34.514" v="2592"/>
          <ac:spMkLst>
            <pc:docMk/>
            <pc:sldMk cId="3598874621" sldId="317"/>
            <ac:spMk id="67" creationId="{2EE77F78-2C2E-29D0-1E0B-911B4C674B91}"/>
          </ac:spMkLst>
        </pc:spChg>
        <pc:spChg chg="add mod">
          <ac:chgData name="Montanez, Celia" userId="ccf50a8b-cd66-405c-8ef1-b6f17100a86c" providerId="ADAL" clId="{A4784EEB-F782-4390-94A4-154328CD58C4}" dt="2023-09-12T19:31:34.514" v="2592"/>
          <ac:spMkLst>
            <pc:docMk/>
            <pc:sldMk cId="3598874621" sldId="317"/>
            <ac:spMk id="68" creationId="{DCB5CB71-F4E0-4AAB-3F08-CBB88CE12C46}"/>
          </ac:spMkLst>
        </pc:spChg>
        <pc:spChg chg="add mod">
          <ac:chgData name="Montanez, Celia" userId="ccf50a8b-cd66-405c-8ef1-b6f17100a86c" providerId="ADAL" clId="{A4784EEB-F782-4390-94A4-154328CD58C4}" dt="2023-09-12T19:31:34.514" v="2592"/>
          <ac:spMkLst>
            <pc:docMk/>
            <pc:sldMk cId="3598874621" sldId="317"/>
            <ac:spMk id="69" creationId="{3CD41153-476C-6E0E-E6A0-F02329C4C6C6}"/>
          </ac:spMkLst>
        </pc:spChg>
        <pc:spChg chg="add mod">
          <ac:chgData name="Montanez, Celia" userId="ccf50a8b-cd66-405c-8ef1-b6f17100a86c" providerId="ADAL" clId="{A4784EEB-F782-4390-94A4-154328CD58C4}" dt="2023-09-12T19:31:34.514" v="2592"/>
          <ac:spMkLst>
            <pc:docMk/>
            <pc:sldMk cId="3598874621" sldId="317"/>
            <ac:spMk id="70" creationId="{912904E4-05A0-A02B-9D59-BAD3C80F11E6}"/>
          </ac:spMkLst>
        </pc:spChg>
        <pc:spChg chg="add mod">
          <ac:chgData name="Montanez, Celia" userId="ccf50a8b-cd66-405c-8ef1-b6f17100a86c" providerId="ADAL" clId="{A4784EEB-F782-4390-94A4-154328CD58C4}" dt="2023-09-12T19:31:34.514" v="2592"/>
          <ac:spMkLst>
            <pc:docMk/>
            <pc:sldMk cId="3598874621" sldId="317"/>
            <ac:spMk id="71" creationId="{42C2CCAA-F9A9-06DA-7B3B-2FD0A353ED98}"/>
          </ac:spMkLst>
        </pc:spChg>
        <pc:grpChg chg="add mod">
          <ac:chgData name="Montanez, Celia" userId="ccf50a8b-cd66-405c-8ef1-b6f17100a86c" providerId="ADAL" clId="{A4784EEB-F782-4390-94A4-154328CD58C4}" dt="2023-09-12T19:31:34.514" v="2592"/>
          <ac:grpSpMkLst>
            <pc:docMk/>
            <pc:sldMk cId="3598874621" sldId="317"/>
            <ac:grpSpMk id="5" creationId="{21515D61-3605-4520-694A-99E6AF00A3D8}"/>
          </ac:grpSpMkLst>
        </pc:grpChg>
        <pc:grpChg chg="add mod">
          <ac:chgData name="Montanez, Celia" userId="ccf50a8b-cd66-405c-8ef1-b6f17100a86c" providerId="ADAL" clId="{A4784EEB-F782-4390-94A4-154328CD58C4}" dt="2023-09-12T19:31:34.514" v="2592"/>
          <ac:grpSpMkLst>
            <pc:docMk/>
            <pc:sldMk cId="3598874621" sldId="317"/>
            <ac:grpSpMk id="8" creationId="{BC6F680B-E49A-1407-D465-DB45F2E0A959}"/>
          </ac:grpSpMkLst>
        </pc:grpChg>
        <pc:grpChg chg="add mod">
          <ac:chgData name="Montanez, Celia" userId="ccf50a8b-cd66-405c-8ef1-b6f17100a86c" providerId="ADAL" clId="{A4784EEB-F782-4390-94A4-154328CD58C4}" dt="2023-09-12T19:31:34.514" v="2592"/>
          <ac:grpSpMkLst>
            <pc:docMk/>
            <pc:sldMk cId="3598874621" sldId="317"/>
            <ac:grpSpMk id="11" creationId="{CEE2F7AD-2964-E5E8-E0CF-C5B35C9C4BE3}"/>
          </ac:grpSpMkLst>
        </pc:grpChg>
        <pc:grpChg chg="add mod">
          <ac:chgData name="Montanez, Celia" userId="ccf50a8b-cd66-405c-8ef1-b6f17100a86c" providerId="ADAL" clId="{A4784EEB-F782-4390-94A4-154328CD58C4}" dt="2023-09-12T19:37:24.026" v="3376" actId="962"/>
          <ac:grpSpMkLst>
            <pc:docMk/>
            <pc:sldMk cId="3598874621" sldId="317"/>
            <ac:grpSpMk id="14" creationId="{4600771B-C3B5-50A3-A8DD-BEA64E7E77DB}"/>
          </ac:grpSpMkLst>
        </pc:grpChg>
        <pc:grpChg chg="add mod">
          <ac:chgData name="Montanez, Celia" userId="ccf50a8b-cd66-405c-8ef1-b6f17100a86c" providerId="ADAL" clId="{A4784EEB-F782-4390-94A4-154328CD58C4}" dt="2023-09-12T19:31:34.514" v="2592"/>
          <ac:grpSpMkLst>
            <pc:docMk/>
            <pc:sldMk cId="3598874621" sldId="317"/>
            <ac:grpSpMk id="22" creationId="{DEDE00D0-6D8C-A09F-5EB3-9478285D9A89}"/>
          </ac:grpSpMkLst>
        </pc:grpChg>
        <pc:grpChg chg="add mod">
          <ac:chgData name="Montanez, Celia" userId="ccf50a8b-cd66-405c-8ef1-b6f17100a86c" providerId="ADAL" clId="{A4784EEB-F782-4390-94A4-154328CD58C4}" dt="2023-09-12T19:31:34.514" v="2592"/>
          <ac:grpSpMkLst>
            <pc:docMk/>
            <pc:sldMk cId="3598874621" sldId="317"/>
            <ac:grpSpMk id="30" creationId="{1CAED69D-D770-6C19-082D-482E01547B81}"/>
          </ac:grpSpMkLst>
        </pc:grpChg>
        <pc:grpChg chg="add mod">
          <ac:chgData name="Montanez, Celia" userId="ccf50a8b-cd66-405c-8ef1-b6f17100a86c" providerId="ADAL" clId="{A4784EEB-F782-4390-94A4-154328CD58C4}" dt="2023-09-12T19:37:30.204" v="3378" actId="962"/>
          <ac:grpSpMkLst>
            <pc:docMk/>
            <pc:sldMk cId="3598874621" sldId="317"/>
            <ac:grpSpMk id="38" creationId="{C3BC857B-BF66-96F5-FB69-1658FEA26424}"/>
          </ac:grpSpMkLst>
        </pc:grpChg>
        <pc:grpChg chg="add mod">
          <ac:chgData name="Montanez, Celia" userId="ccf50a8b-cd66-405c-8ef1-b6f17100a86c" providerId="ADAL" clId="{A4784EEB-F782-4390-94A4-154328CD58C4}" dt="2023-09-12T19:31:34.514" v="2592"/>
          <ac:grpSpMkLst>
            <pc:docMk/>
            <pc:sldMk cId="3598874621" sldId="317"/>
            <ac:grpSpMk id="46" creationId="{F7DC3EEA-D38B-0191-69CF-65435930B6FE}"/>
          </ac:grpSpMkLst>
        </pc:grpChg>
        <pc:grpChg chg="add mod">
          <ac:chgData name="Montanez, Celia" userId="ccf50a8b-cd66-405c-8ef1-b6f17100a86c" providerId="ADAL" clId="{A4784EEB-F782-4390-94A4-154328CD58C4}" dt="2023-09-12T19:37:32.585" v="3380" actId="962"/>
          <ac:grpSpMkLst>
            <pc:docMk/>
            <pc:sldMk cId="3598874621" sldId="317"/>
            <ac:grpSpMk id="54" creationId="{C38E706B-7329-5C16-B7D1-2D01BAB5A701}"/>
          </ac:grpSpMkLst>
        </pc:grpChg>
        <pc:picChg chg="mod">
          <ac:chgData name="Montanez, Celia" userId="ccf50a8b-cd66-405c-8ef1-b6f17100a86c" providerId="ADAL" clId="{A4784EEB-F782-4390-94A4-154328CD58C4}" dt="2023-09-12T19:31:34.514" v="2592"/>
          <ac:picMkLst>
            <pc:docMk/>
            <pc:sldMk cId="3598874621" sldId="317"/>
            <ac:picMk id="6" creationId="{F3AE15E8-5C7F-366C-9C18-08BB6F61068F}"/>
          </ac:picMkLst>
        </pc:picChg>
        <pc:picChg chg="mod">
          <ac:chgData name="Montanez, Celia" userId="ccf50a8b-cd66-405c-8ef1-b6f17100a86c" providerId="ADAL" clId="{A4784EEB-F782-4390-94A4-154328CD58C4}" dt="2023-09-12T19:31:34.514" v="2592"/>
          <ac:picMkLst>
            <pc:docMk/>
            <pc:sldMk cId="3598874621" sldId="317"/>
            <ac:picMk id="7" creationId="{25C9790C-02DD-31EB-E098-2E956F6DDDCC}"/>
          </ac:picMkLst>
        </pc:picChg>
        <pc:picChg chg="mod">
          <ac:chgData name="Montanez, Celia" userId="ccf50a8b-cd66-405c-8ef1-b6f17100a86c" providerId="ADAL" clId="{A4784EEB-F782-4390-94A4-154328CD58C4}" dt="2023-09-12T19:31:34.514" v="2592"/>
          <ac:picMkLst>
            <pc:docMk/>
            <pc:sldMk cId="3598874621" sldId="317"/>
            <ac:picMk id="9" creationId="{F5A536E8-6E24-A61A-7D9A-6A12F9796658}"/>
          </ac:picMkLst>
        </pc:picChg>
        <pc:picChg chg="mod">
          <ac:chgData name="Montanez, Celia" userId="ccf50a8b-cd66-405c-8ef1-b6f17100a86c" providerId="ADAL" clId="{A4784EEB-F782-4390-94A4-154328CD58C4}" dt="2023-09-12T19:31:34.514" v="2592"/>
          <ac:picMkLst>
            <pc:docMk/>
            <pc:sldMk cId="3598874621" sldId="317"/>
            <ac:picMk id="10" creationId="{390C9B6D-F9D2-ABEC-CE69-E5839AC1F5DD}"/>
          </ac:picMkLst>
        </pc:picChg>
        <pc:picChg chg="mod">
          <ac:chgData name="Montanez, Celia" userId="ccf50a8b-cd66-405c-8ef1-b6f17100a86c" providerId="ADAL" clId="{A4784EEB-F782-4390-94A4-154328CD58C4}" dt="2023-09-12T19:31:34.514" v="2592"/>
          <ac:picMkLst>
            <pc:docMk/>
            <pc:sldMk cId="3598874621" sldId="317"/>
            <ac:picMk id="12" creationId="{62C313DE-997B-59C2-B2EB-560C77644952}"/>
          </ac:picMkLst>
        </pc:picChg>
        <pc:picChg chg="mod">
          <ac:chgData name="Montanez, Celia" userId="ccf50a8b-cd66-405c-8ef1-b6f17100a86c" providerId="ADAL" clId="{A4784EEB-F782-4390-94A4-154328CD58C4}" dt="2023-09-12T19:31:34.514" v="2592"/>
          <ac:picMkLst>
            <pc:docMk/>
            <pc:sldMk cId="3598874621" sldId="317"/>
            <ac:picMk id="13" creationId="{2619516D-0494-556B-AC4E-8C540D2F758A}"/>
          </ac:picMkLst>
        </pc:picChg>
        <pc:picChg chg="mod">
          <ac:chgData name="Montanez, Celia" userId="ccf50a8b-cd66-405c-8ef1-b6f17100a86c" providerId="ADAL" clId="{A4784EEB-F782-4390-94A4-154328CD58C4}" dt="2023-09-12T19:31:34.514" v="2592"/>
          <ac:picMkLst>
            <pc:docMk/>
            <pc:sldMk cId="3598874621" sldId="317"/>
            <ac:picMk id="15" creationId="{D9A2895E-DDC7-29EF-CEB7-EB3729167992}"/>
          </ac:picMkLst>
        </pc:picChg>
        <pc:picChg chg="mod">
          <ac:chgData name="Montanez, Celia" userId="ccf50a8b-cd66-405c-8ef1-b6f17100a86c" providerId="ADAL" clId="{A4784EEB-F782-4390-94A4-154328CD58C4}" dt="2023-09-12T19:31:34.514" v="2592"/>
          <ac:picMkLst>
            <pc:docMk/>
            <pc:sldMk cId="3598874621" sldId="317"/>
            <ac:picMk id="16" creationId="{841A7DCE-A6C0-55ED-46BD-1939C3D1C4CA}"/>
          </ac:picMkLst>
        </pc:picChg>
        <pc:picChg chg="mod">
          <ac:chgData name="Montanez, Celia" userId="ccf50a8b-cd66-405c-8ef1-b6f17100a86c" providerId="ADAL" clId="{A4784EEB-F782-4390-94A4-154328CD58C4}" dt="2023-09-12T19:31:34.514" v="2592"/>
          <ac:picMkLst>
            <pc:docMk/>
            <pc:sldMk cId="3598874621" sldId="317"/>
            <ac:picMk id="17" creationId="{3F70FA1F-F053-7342-A06A-662C867873F5}"/>
          </ac:picMkLst>
        </pc:picChg>
        <pc:picChg chg="mod">
          <ac:chgData name="Montanez, Celia" userId="ccf50a8b-cd66-405c-8ef1-b6f17100a86c" providerId="ADAL" clId="{A4784EEB-F782-4390-94A4-154328CD58C4}" dt="2023-09-12T19:31:34.514" v="2592"/>
          <ac:picMkLst>
            <pc:docMk/>
            <pc:sldMk cId="3598874621" sldId="317"/>
            <ac:picMk id="18" creationId="{8118DC1C-445D-82AE-2939-2592D09BD214}"/>
          </ac:picMkLst>
        </pc:picChg>
        <pc:picChg chg="mod">
          <ac:chgData name="Montanez, Celia" userId="ccf50a8b-cd66-405c-8ef1-b6f17100a86c" providerId="ADAL" clId="{A4784EEB-F782-4390-94A4-154328CD58C4}" dt="2023-09-12T19:31:34.514" v="2592"/>
          <ac:picMkLst>
            <pc:docMk/>
            <pc:sldMk cId="3598874621" sldId="317"/>
            <ac:picMk id="19" creationId="{D9AB501E-016F-0734-B08A-63063D9EF5F0}"/>
          </ac:picMkLst>
        </pc:picChg>
        <pc:picChg chg="mod">
          <ac:chgData name="Montanez, Celia" userId="ccf50a8b-cd66-405c-8ef1-b6f17100a86c" providerId="ADAL" clId="{A4784EEB-F782-4390-94A4-154328CD58C4}" dt="2023-09-12T19:31:34.514" v="2592"/>
          <ac:picMkLst>
            <pc:docMk/>
            <pc:sldMk cId="3598874621" sldId="317"/>
            <ac:picMk id="20" creationId="{3B0A7472-D962-DBE0-A367-BF53E902D7AF}"/>
          </ac:picMkLst>
        </pc:picChg>
        <pc:picChg chg="mod">
          <ac:chgData name="Montanez, Celia" userId="ccf50a8b-cd66-405c-8ef1-b6f17100a86c" providerId="ADAL" clId="{A4784EEB-F782-4390-94A4-154328CD58C4}" dt="2023-09-12T19:31:34.514" v="2592"/>
          <ac:picMkLst>
            <pc:docMk/>
            <pc:sldMk cId="3598874621" sldId="317"/>
            <ac:picMk id="21" creationId="{4F2148A7-713C-B9BB-A4FB-A84808F7BD34}"/>
          </ac:picMkLst>
        </pc:picChg>
        <pc:picChg chg="mod">
          <ac:chgData name="Montanez, Celia" userId="ccf50a8b-cd66-405c-8ef1-b6f17100a86c" providerId="ADAL" clId="{A4784EEB-F782-4390-94A4-154328CD58C4}" dt="2023-09-12T19:31:34.514" v="2592"/>
          <ac:picMkLst>
            <pc:docMk/>
            <pc:sldMk cId="3598874621" sldId="317"/>
            <ac:picMk id="23" creationId="{40AA0C29-DD94-1668-1D7F-D6091A407D69}"/>
          </ac:picMkLst>
        </pc:picChg>
        <pc:picChg chg="mod">
          <ac:chgData name="Montanez, Celia" userId="ccf50a8b-cd66-405c-8ef1-b6f17100a86c" providerId="ADAL" clId="{A4784EEB-F782-4390-94A4-154328CD58C4}" dt="2023-09-12T19:31:34.514" v="2592"/>
          <ac:picMkLst>
            <pc:docMk/>
            <pc:sldMk cId="3598874621" sldId="317"/>
            <ac:picMk id="24" creationId="{F899BA30-1A12-8F6F-7BCA-FA50FA63B597}"/>
          </ac:picMkLst>
        </pc:picChg>
        <pc:picChg chg="mod">
          <ac:chgData name="Montanez, Celia" userId="ccf50a8b-cd66-405c-8ef1-b6f17100a86c" providerId="ADAL" clId="{A4784EEB-F782-4390-94A4-154328CD58C4}" dt="2023-09-12T19:31:34.514" v="2592"/>
          <ac:picMkLst>
            <pc:docMk/>
            <pc:sldMk cId="3598874621" sldId="317"/>
            <ac:picMk id="25" creationId="{6973CE36-A0CF-96C9-BCBC-4BB68F1DD44E}"/>
          </ac:picMkLst>
        </pc:picChg>
        <pc:picChg chg="mod">
          <ac:chgData name="Montanez, Celia" userId="ccf50a8b-cd66-405c-8ef1-b6f17100a86c" providerId="ADAL" clId="{A4784EEB-F782-4390-94A4-154328CD58C4}" dt="2023-09-12T19:31:34.514" v="2592"/>
          <ac:picMkLst>
            <pc:docMk/>
            <pc:sldMk cId="3598874621" sldId="317"/>
            <ac:picMk id="26" creationId="{FB6E3E6E-EA21-39AA-AC61-AE80AB69018C}"/>
          </ac:picMkLst>
        </pc:picChg>
        <pc:picChg chg="mod">
          <ac:chgData name="Montanez, Celia" userId="ccf50a8b-cd66-405c-8ef1-b6f17100a86c" providerId="ADAL" clId="{A4784EEB-F782-4390-94A4-154328CD58C4}" dt="2023-09-12T19:31:34.514" v="2592"/>
          <ac:picMkLst>
            <pc:docMk/>
            <pc:sldMk cId="3598874621" sldId="317"/>
            <ac:picMk id="27" creationId="{E9E8C469-167C-BA95-51A0-1BC1AE36424D}"/>
          </ac:picMkLst>
        </pc:picChg>
        <pc:picChg chg="mod">
          <ac:chgData name="Montanez, Celia" userId="ccf50a8b-cd66-405c-8ef1-b6f17100a86c" providerId="ADAL" clId="{A4784EEB-F782-4390-94A4-154328CD58C4}" dt="2023-09-12T19:31:34.514" v="2592"/>
          <ac:picMkLst>
            <pc:docMk/>
            <pc:sldMk cId="3598874621" sldId="317"/>
            <ac:picMk id="28" creationId="{337F74A9-E446-121B-BAFE-1158A08D69ED}"/>
          </ac:picMkLst>
        </pc:picChg>
        <pc:picChg chg="mod">
          <ac:chgData name="Montanez, Celia" userId="ccf50a8b-cd66-405c-8ef1-b6f17100a86c" providerId="ADAL" clId="{A4784EEB-F782-4390-94A4-154328CD58C4}" dt="2023-09-12T19:31:34.514" v="2592"/>
          <ac:picMkLst>
            <pc:docMk/>
            <pc:sldMk cId="3598874621" sldId="317"/>
            <ac:picMk id="29" creationId="{C02B7FDE-9D71-CF95-7E16-85FD10D5B52A}"/>
          </ac:picMkLst>
        </pc:picChg>
        <pc:picChg chg="mod">
          <ac:chgData name="Montanez, Celia" userId="ccf50a8b-cd66-405c-8ef1-b6f17100a86c" providerId="ADAL" clId="{A4784EEB-F782-4390-94A4-154328CD58C4}" dt="2023-09-12T19:31:34.514" v="2592"/>
          <ac:picMkLst>
            <pc:docMk/>
            <pc:sldMk cId="3598874621" sldId="317"/>
            <ac:picMk id="31" creationId="{321592FD-EB04-D0B1-9524-79706D92016D}"/>
          </ac:picMkLst>
        </pc:picChg>
        <pc:picChg chg="mod">
          <ac:chgData name="Montanez, Celia" userId="ccf50a8b-cd66-405c-8ef1-b6f17100a86c" providerId="ADAL" clId="{A4784EEB-F782-4390-94A4-154328CD58C4}" dt="2023-09-12T19:31:34.514" v="2592"/>
          <ac:picMkLst>
            <pc:docMk/>
            <pc:sldMk cId="3598874621" sldId="317"/>
            <ac:picMk id="32" creationId="{2DB96B54-B032-4091-E4D7-FC974F89406C}"/>
          </ac:picMkLst>
        </pc:picChg>
        <pc:picChg chg="mod">
          <ac:chgData name="Montanez, Celia" userId="ccf50a8b-cd66-405c-8ef1-b6f17100a86c" providerId="ADAL" clId="{A4784EEB-F782-4390-94A4-154328CD58C4}" dt="2023-09-12T19:31:34.514" v="2592"/>
          <ac:picMkLst>
            <pc:docMk/>
            <pc:sldMk cId="3598874621" sldId="317"/>
            <ac:picMk id="33" creationId="{3888E874-061F-243B-EF9C-BD4BDEAB8D21}"/>
          </ac:picMkLst>
        </pc:picChg>
        <pc:picChg chg="mod">
          <ac:chgData name="Montanez, Celia" userId="ccf50a8b-cd66-405c-8ef1-b6f17100a86c" providerId="ADAL" clId="{A4784EEB-F782-4390-94A4-154328CD58C4}" dt="2023-09-12T19:31:34.514" v="2592"/>
          <ac:picMkLst>
            <pc:docMk/>
            <pc:sldMk cId="3598874621" sldId="317"/>
            <ac:picMk id="34" creationId="{341ED872-D57A-CEE2-F95C-60E42E07E93F}"/>
          </ac:picMkLst>
        </pc:picChg>
        <pc:picChg chg="mod">
          <ac:chgData name="Montanez, Celia" userId="ccf50a8b-cd66-405c-8ef1-b6f17100a86c" providerId="ADAL" clId="{A4784EEB-F782-4390-94A4-154328CD58C4}" dt="2023-09-12T19:31:34.514" v="2592"/>
          <ac:picMkLst>
            <pc:docMk/>
            <pc:sldMk cId="3598874621" sldId="317"/>
            <ac:picMk id="35" creationId="{D9F92CD3-B22C-CECE-1789-A283477043B0}"/>
          </ac:picMkLst>
        </pc:picChg>
        <pc:picChg chg="mod">
          <ac:chgData name="Montanez, Celia" userId="ccf50a8b-cd66-405c-8ef1-b6f17100a86c" providerId="ADAL" clId="{A4784EEB-F782-4390-94A4-154328CD58C4}" dt="2023-09-12T19:31:34.514" v="2592"/>
          <ac:picMkLst>
            <pc:docMk/>
            <pc:sldMk cId="3598874621" sldId="317"/>
            <ac:picMk id="36" creationId="{80A85628-1DD3-8503-F8C0-9480B0D4350F}"/>
          </ac:picMkLst>
        </pc:picChg>
        <pc:picChg chg="mod">
          <ac:chgData name="Montanez, Celia" userId="ccf50a8b-cd66-405c-8ef1-b6f17100a86c" providerId="ADAL" clId="{A4784EEB-F782-4390-94A4-154328CD58C4}" dt="2023-09-12T19:31:34.514" v="2592"/>
          <ac:picMkLst>
            <pc:docMk/>
            <pc:sldMk cId="3598874621" sldId="317"/>
            <ac:picMk id="37" creationId="{DB1D7EA6-12D5-90A5-5AB5-1DDBEE6FF14A}"/>
          </ac:picMkLst>
        </pc:picChg>
        <pc:picChg chg="mod">
          <ac:chgData name="Montanez, Celia" userId="ccf50a8b-cd66-405c-8ef1-b6f17100a86c" providerId="ADAL" clId="{A4784EEB-F782-4390-94A4-154328CD58C4}" dt="2023-09-12T19:31:34.514" v="2592"/>
          <ac:picMkLst>
            <pc:docMk/>
            <pc:sldMk cId="3598874621" sldId="317"/>
            <ac:picMk id="39" creationId="{535F3BB2-8F29-77B3-B297-8DEEBC73999A}"/>
          </ac:picMkLst>
        </pc:picChg>
        <pc:picChg chg="mod">
          <ac:chgData name="Montanez, Celia" userId="ccf50a8b-cd66-405c-8ef1-b6f17100a86c" providerId="ADAL" clId="{A4784EEB-F782-4390-94A4-154328CD58C4}" dt="2023-09-12T19:31:34.514" v="2592"/>
          <ac:picMkLst>
            <pc:docMk/>
            <pc:sldMk cId="3598874621" sldId="317"/>
            <ac:picMk id="40" creationId="{B4154722-4A67-BEA8-4FC2-512F8DBC96E1}"/>
          </ac:picMkLst>
        </pc:picChg>
        <pc:picChg chg="mod">
          <ac:chgData name="Montanez, Celia" userId="ccf50a8b-cd66-405c-8ef1-b6f17100a86c" providerId="ADAL" clId="{A4784EEB-F782-4390-94A4-154328CD58C4}" dt="2023-09-12T19:31:34.514" v="2592"/>
          <ac:picMkLst>
            <pc:docMk/>
            <pc:sldMk cId="3598874621" sldId="317"/>
            <ac:picMk id="41" creationId="{BD56B075-7950-7696-1674-00A7CAFC0FAF}"/>
          </ac:picMkLst>
        </pc:picChg>
        <pc:picChg chg="mod">
          <ac:chgData name="Montanez, Celia" userId="ccf50a8b-cd66-405c-8ef1-b6f17100a86c" providerId="ADAL" clId="{A4784EEB-F782-4390-94A4-154328CD58C4}" dt="2023-09-12T19:31:34.514" v="2592"/>
          <ac:picMkLst>
            <pc:docMk/>
            <pc:sldMk cId="3598874621" sldId="317"/>
            <ac:picMk id="42" creationId="{BB235F6A-3D5B-588B-0F13-ECA58516588E}"/>
          </ac:picMkLst>
        </pc:picChg>
        <pc:picChg chg="mod">
          <ac:chgData name="Montanez, Celia" userId="ccf50a8b-cd66-405c-8ef1-b6f17100a86c" providerId="ADAL" clId="{A4784EEB-F782-4390-94A4-154328CD58C4}" dt="2023-09-12T19:31:34.514" v="2592"/>
          <ac:picMkLst>
            <pc:docMk/>
            <pc:sldMk cId="3598874621" sldId="317"/>
            <ac:picMk id="43" creationId="{B9793C82-43DF-6050-2D06-63D3C1D056C8}"/>
          </ac:picMkLst>
        </pc:picChg>
        <pc:picChg chg="mod">
          <ac:chgData name="Montanez, Celia" userId="ccf50a8b-cd66-405c-8ef1-b6f17100a86c" providerId="ADAL" clId="{A4784EEB-F782-4390-94A4-154328CD58C4}" dt="2023-09-12T19:31:34.514" v="2592"/>
          <ac:picMkLst>
            <pc:docMk/>
            <pc:sldMk cId="3598874621" sldId="317"/>
            <ac:picMk id="44" creationId="{CB9A53F8-6860-6DEE-837C-1A6D0459969E}"/>
          </ac:picMkLst>
        </pc:picChg>
        <pc:picChg chg="mod">
          <ac:chgData name="Montanez, Celia" userId="ccf50a8b-cd66-405c-8ef1-b6f17100a86c" providerId="ADAL" clId="{A4784EEB-F782-4390-94A4-154328CD58C4}" dt="2023-09-12T19:31:34.514" v="2592"/>
          <ac:picMkLst>
            <pc:docMk/>
            <pc:sldMk cId="3598874621" sldId="317"/>
            <ac:picMk id="45" creationId="{AC54AAC7-2100-0DFF-6BFB-F72A5DED76F5}"/>
          </ac:picMkLst>
        </pc:picChg>
        <pc:picChg chg="mod">
          <ac:chgData name="Montanez, Celia" userId="ccf50a8b-cd66-405c-8ef1-b6f17100a86c" providerId="ADAL" clId="{A4784EEB-F782-4390-94A4-154328CD58C4}" dt="2023-09-12T19:31:34.514" v="2592"/>
          <ac:picMkLst>
            <pc:docMk/>
            <pc:sldMk cId="3598874621" sldId="317"/>
            <ac:picMk id="47" creationId="{A94FB398-3FBA-D20A-F64E-3C604D5773D3}"/>
          </ac:picMkLst>
        </pc:picChg>
        <pc:picChg chg="mod">
          <ac:chgData name="Montanez, Celia" userId="ccf50a8b-cd66-405c-8ef1-b6f17100a86c" providerId="ADAL" clId="{A4784EEB-F782-4390-94A4-154328CD58C4}" dt="2023-09-12T19:31:34.514" v="2592"/>
          <ac:picMkLst>
            <pc:docMk/>
            <pc:sldMk cId="3598874621" sldId="317"/>
            <ac:picMk id="48" creationId="{37D361EB-7734-2400-C5F2-022123AB7558}"/>
          </ac:picMkLst>
        </pc:picChg>
        <pc:picChg chg="mod">
          <ac:chgData name="Montanez, Celia" userId="ccf50a8b-cd66-405c-8ef1-b6f17100a86c" providerId="ADAL" clId="{A4784EEB-F782-4390-94A4-154328CD58C4}" dt="2023-09-12T19:31:34.514" v="2592"/>
          <ac:picMkLst>
            <pc:docMk/>
            <pc:sldMk cId="3598874621" sldId="317"/>
            <ac:picMk id="49" creationId="{D75DD034-1C72-894D-6143-910176431988}"/>
          </ac:picMkLst>
        </pc:picChg>
        <pc:picChg chg="mod">
          <ac:chgData name="Montanez, Celia" userId="ccf50a8b-cd66-405c-8ef1-b6f17100a86c" providerId="ADAL" clId="{A4784EEB-F782-4390-94A4-154328CD58C4}" dt="2023-09-12T19:31:34.514" v="2592"/>
          <ac:picMkLst>
            <pc:docMk/>
            <pc:sldMk cId="3598874621" sldId="317"/>
            <ac:picMk id="50" creationId="{80CBEE07-3516-08CC-EAAA-F3FDD1ADFA8A}"/>
          </ac:picMkLst>
        </pc:picChg>
        <pc:picChg chg="mod">
          <ac:chgData name="Montanez, Celia" userId="ccf50a8b-cd66-405c-8ef1-b6f17100a86c" providerId="ADAL" clId="{A4784EEB-F782-4390-94A4-154328CD58C4}" dt="2023-09-12T19:31:34.514" v="2592"/>
          <ac:picMkLst>
            <pc:docMk/>
            <pc:sldMk cId="3598874621" sldId="317"/>
            <ac:picMk id="51" creationId="{2FC43519-D985-5E8C-534A-9C69C5490188}"/>
          </ac:picMkLst>
        </pc:picChg>
        <pc:picChg chg="mod">
          <ac:chgData name="Montanez, Celia" userId="ccf50a8b-cd66-405c-8ef1-b6f17100a86c" providerId="ADAL" clId="{A4784EEB-F782-4390-94A4-154328CD58C4}" dt="2023-09-12T19:31:34.514" v="2592"/>
          <ac:picMkLst>
            <pc:docMk/>
            <pc:sldMk cId="3598874621" sldId="317"/>
            <ac:picMk id="52" creationId="{B6883B68-15D4-AEE4-CA55-22600FBEBFEA}"/>
          </ac:picMkLst>
        </pc:picChg>
        <pc:picChg chg="mod">
          <ac:chgData name="Montanez, Celia" userId="ccf50a8b-cd66-405c-8ef1-b6f17100a86c" providerId="ADAL" clId="{A4784EEB-F782-4390-94A4-154328CD58C4}" dt="2023-09-12T19:31:34.514" v="2592"/>
          <ac:picMkLst>
            <pc:docMk/>
            <pc:sldMk cId="3598874621" sldId="317"/>
            <ac:picMk id="53" creationId="{C218DFB6-E072-096E-A74B-79BAA9C52C46}"/>
          </ac:picMkLst>
        </pc:picChg>
        <pc:picChg chg="mod">
          <ac:chgData name="Montanez, Celia" userId="ccf50a8b-cd66-405c-8ef1-b6f17100a86c" providerId="ADAL" clId="{A4784EEB-F782-4390-94A4-154328CD58C4}" dt="2023-09-12T19:31:34.514" v="2592"/>
          <ac:picMkLst>
            <pc:docMk/>
            <pc:sldMk cId="3598874621" sldId="317"/>
            <ac:picMk id="55" creationId="{4155C69B-90D6-B1CA-9520-13C198DC8C54}"/>
          </ac:picMkLst>
        </pc:picChg>
        <pc:picChg chg="mod">
          <ac:chgData name="Montanez, Celia" userId="ccf50a8b-cd66-405c-8ef1-b6f17100a86c" providerId="ADAL" clId="{A4784EEB-F782-4390-94A4-154328CD58C4}" dt="2023-09-12T19:31:34.514" v="2592"/>
          <ac:picMkLst>
            <pc:docMk/>
            <pc:sldMk cId="3598874621" sldId="317"/>
            <ac:picMk id="56" creationId="{E82D9276-15AF-A3F4-8954-A8512C7B475E}"/>
          </ac:picMkLst>
        </pc:picChg>
        <pc:picChg chg="mod">
          <ac:chgData name="Montanez, Celia" userId="ccf50a8b-cd66-405c-8ef1-b6f17100a86c" providerId="ADAL" clId="{A4784EEB-F782-4390-94A4-154328CD58C4}" dt="2023-09-12T19:31:34.514" v="2592"/>
          <ac:picMkLst>
            <pc:docMk/>
            <pc:sldMk cId="3598874621" sldId="317"/>
            <ac:picMk id="57" creationId="{BB71CA72-CDBB-31BB-846D-83F48809792E}"/>
          </ac:picMkLst>
        </pc:picChg>
        <pc:picChg chg="mod">
          <ac:chgData name="Montanez, Celia" userId="ccf50a8b-cd66-405c-8ef1-b6f17100a86c" providerId="ADAL" clId="{A4784EEB-F782-4390-94A4-154328CD58C4}" dt="2023-09-12T19:31:34.514" v="2592"/>
          <ac:picMkLst>
            <pc:docMk/>
            <pc:sldMk cId="3598874621" sldId="317"/>
            <ac:picMk id="58" creationId="{AEE48D47-3D1A-5E27-A7D1-67B27BAD55B3}"/>
          </ac:picMkLst>
        </pc:picChg>
        <pc:picChg chg="mod">
          <ac:chgData name="Montanez, Celia" userId="ccf50a8b-cd66-405c-8ef1-b6f17100a86c" providerId="ADAL" clId="{A4784EEB-F782-4390-94A4-154328CD58C4}" dt="2023-09-12T19:31:34.514" v="2592"/>
          <ac:picMkLst>
            <pc:docMk/>
            <pc:sldMk cId="3598874621" sldId="317"/>
            <ac:picMk id="59" creationId="{9B49C97E-F114-5F85-8159-328AE3515FB3}"/>
          </ac:picMkLst>
        </pc:picChg>
        <pc:picChg chg="mod">
          <ac:chgData name="Montanez, Celia" userId="ccf50a8b-cd66-405c-8ef1-b6f17100a86c" providerId="ADAL" clId="{A4784EEB-F782-4390-94A4-154328CD58C4}" dt="2023-09-12T19:31:34.514" v="2592"/>
          <ac:picMkLst>
            <pc:docMk/>
            <pc:sldMk cId="3598874621" sldId="317"/>
            <ac:picMk id="60" creationId="{797549E2-2614-A171-67DA-CE77F76A5E3F}"/>
          </ac:picMkLst>
        </pc:picChg>
        <pc:picChg chg="mod">
          <ac:chgData name="Montanez, Celia" userId="ccf50a8b-cd66-405c-8ef1-b6f17100a86c" providerId="ADAL" clId="{A4784EEB-F782-4390-94A4-154328CD58C4}" dt="2023-09-12T19:31:34.514" v="2592"/>
          <ac:picMkLst>
            <pc:docMk/>
            <pc:sldMk cId="3598874621" sldId="317"/>
            <ac:picMk id="61" creationId="{005B8E60-5488-4D0E-E845-8B55463AF3A2}"/>
          </ac:picMkLst>
        </pc:picChg>
        <pc:picChg chg="add mod">
          <ac:chgData name="Montanez, Celia" userId="ccf50a8b-cd66-405c-8ef1-b6f17100a86c" providerId="ADAL" clId="{A4784EEB-F782-4390-94A4-154328CD58C4}" dt="2023-09-12T19:31:34.514" v="2592"/>
          <ac:picMkLst>
            <pc:docMk/>
            <pc:sldMk cId="3598874621" sldId="317"/>
            <ac:picMk id="62" creationId="{32166464-DDC3-5571-6164-832B5EE69638}"/>
          </ac:picMkLst>
        </pc:picChg>
        <pc:picChg chg="add mod">
          <ac:chgData name="Montanez, Celia" userId="ccf50a8b-cd66-405c-8ef1-b6f17100a86c" providerId="ADAL" clId="{A4784EEB-F782-4390-94A4-154328CD58C4}" dt="2023-09-12T19:31:34.514" v="2592"/>
          <ac:picMkLst>
            <pc:docMk/>
            <pc:sldMk cId="3598874621" sldId="317"/>
            <ac:picMk id="63" creationId="{41D7E444-8B65-8106-E62D-FCB4C64BDF30}"/>
          </ac:picMkLst>
        </pc:picChg>
        <pc:picChg chg="add mod">
          <ac:chgData name="Montanez, Celia" userId="ccf50a8b-cd66-405c-8ef1-b6f17100a86c" providerId="ADAL" clId="{A4784EEB-F782-4390-94A4-154328CD58C4}" dt="2023-09-12T19:31:34.514" v="2592"/>
          <ac:picMkLst>
            <pc:docMk/>
            <pc:sldMk cId="3598874621" sldId="317"/>
            <ac:picMk id="64" creationId="{4D537C78-2216-8A2A-D140-F9F1A0CFE38C}"/>
          </ac:picMkLst>
        </pc:picChg>
        <pc:picChg chg="add mod">
          <ac:chgData name="Montanez, Celia" userId="ccf50a8b-cd66-405c-8ef1-b6f17100a86c" providerId="ADAL" clId="{A4784EEB-F782-4390-94A4-154328CD58C4}" dt="2023-09-12T19:31:34.514" v="2592"/>
          <ac:picMkLst>
            <pc:docMk/>
            <pc:sldMk cId="3598874621" sldId="317"/>
            <ac:picMk id="65" creationId="{9351EF04-6BD5-0572-1278-9D0960334B4E}"/>
          </ac:picMkLst>
        </pc:picChg>
      </pc:sldChg>
      <pc:sldChg chg="addSp delSp modSp new del mod modClrScheme chgLayout">
        <pc:chgData name="Montanez, Celia" userId="ccf50a8b-cd66-405c-8ef1-b6f17100a86c" providerId="ADAL" clId="{A4784EEB-F782-4390-94A4-154328CD58C4}" dt="2023-09-13T01:01:02.211" v="4606" actId="2696"/>
        <pc:sldMkLst>
          <pc:docMk/>
          <pc:sldMk cId="973045040" sldId="318"/>
        </pc:sldMkLst>
        <pc:spChg chg="del mod ord">
          <ac:chgData name="Montanez, Celia" userId="ccf50a8b-cd66-405c-8ef1-b6f17100a86c" providerId="ADAL" clId="{A4784EEB-F782-4390-94A4-154328CD58C4}" dt="2023-09-13T00:55:31.390" v="4571" actId="700"/>
          <ac:spMkLst>
            <pc:docMk/>
            <pc:sldMk cId="973045040" sldId="318"/>
            <ac:spMk id="2" creationId="{D4E5D971-74D2-1DE3-D28B-4F7C20BE59D4}"/>
          </ac:spMkLst>
        </pc:spChg>
        <pc:spChg chg="del">
          <ac:chgData name="Montanez, Celia" userId="ccf50a8b-cd66-405c-8ef1-b6f17100a86c" providerId="ADAL" clId="{A4784EEB-F782-4390-94A4-154328CD58C4}" dt="2023-09-13T00:55:31.390" v="4571" actId="700"/>
          <ac:spMkLst>
            <pc:docMk/>
            <pc:sldMk cId="973045040" sldId="318"/>
            <ac:spMk id="3" creationId="{C5C72B28-5DEC-D45D-30BA-8A357DE80928}"/>
          </ac:spMkLst>
        </pc:spChg>
        <pc:spChg chg="add mod ord">
          <ac:chgData name="Montanez, Celia" userId="ccf50a8b-cd66-405c-8ef1-b6f17100a86c" providerId="ADAL" clId="{A4784EEB-F782-4390-94A4-154328CD58C4}" dt="2023-09-13T00:55:31.390" v="4571" actId="700"/>
          <ac:spMkLst>
            <pc:docMk/>
            <pc:sldMk cId="973045040" sldId="318"/>
            <ac:spMk id="4" creationId="{6127C890-AD4B-DF53-F69D-613605CCB2DE}"/>
          </ac:spMkLst>
        </pc:spChg>
        <pc:picChg chg="add del mod">
          <ac:chgData name="Montanez, Celia" userId="ccf50a8b-cd66-405c-8ef1-b6f17100a86c" providerId="ADAL" clId="{A4784EEB-F782-4390-94A4-154328CD58C4}" dt="2023-09-13T00:56:36.988" v="4580" actId="1076"/>
          <ac:picMkLst>
            <pc:docMk/>
            <pc:sldMk cId="973045040" sldId="318"/>
            <ac:picMk id="6" creationId="{E74578E3-C396-C72A-239E-D2AF45F9CD81}"/>
          </ac:picMkLst>
        </pc:picChg>
        <pc:picChg chg="add mod modCrop">
          <ac:chgData name="Montanez, Celia" userId="ccf50a8b-cd66-405c-8ef1-b6f17100a86c" providerId="ADAL" clId="{A4784EEB-F782-4390-94A4-154328CD58C4}" dt="2023-09-13T00:58:14.507" v="4589" actId="1076"/>
          <ac:picMkLst>
            <pc:docMk/>
            <pc:sldMk cId="973045040" sldId="318"/>
            <ac:picMk id="8" creationId="{E6C3B868-E2EC-3FBC-9BE9-3CE3BC495073}"/>
          </ac:picMkLst>
        </pc:picChg>
      </pc:sldChg>
      <pc:sldChg chg="addSp delSp modSp new mod ord modNotesTx">
        <pc:chgData name="Montanez, Celia" userId="ccf50a8b-cd66-405c-8ef1-b6f17100a86c" providerId="ADAL" clId="{A4784EEB-F782-4390-94A4-154328CD58C4}" dt="2023-09-13T02:08:34.204" v="5262" actId="20577"/>
        <pc:sldMkLst>
          <pc:docMk/>
          <pc:sldMk cId="2534710775" sldId="318"/>
        </pc:sldMkLst>
        <pc:spChg chg="mod">
          <ac:chgData name="Montanez, Celia" userId="ccf50a8b-cd66-405c-8ef1-b6f17100a86c" providerId="ADAL" clId="{A4784EEB-F782-4390-94A4-154328CD58C4}" dt="2023-09-13T01:18:28.551" v="5018"/>
          <ac:spMkLst>
            <pc:docMk/>
            <pc:sldMk cId="2534710775" sldId="318"/>
            <ac:spMk id="2" creationId="{CB82CC91-A845-F9C8-DFC3-CDA27BA3776D}"/>
          </ac:spMkLst>
        </pc:spChg>
        <pc:spChg chg="del">
          <ac:chgData name="Montanez, Celia" userId="ccf50a8b-cd66-405c-8ef1-b6f17100a86c" providerId="ADAL" clId="{A4784EEB-F782-4390-94A4-154328CD58C4}" dt="2023-09-13T01:18:10.514" v="5017" actId="478"/>
          <ac:spMkLst>
            <pc:docMk/>
            <pc:sldMk cId="2534710775" sldId="318"/>
            <ac:spMk id="3" creationId="{5F6DBA04-7507-3FA8-464F-A7D6823BC82A}"/>
          </ac:spMkLst>
        </pc:spChg>
        <pc:spChg chg="add mod">
          <ac:chgData name="Montanez, Celia" userId="ccf50a8b-cd66-405c-8ef1-b6f17100a86c" providerId="ADAL" clId="{A4784EEB-F782-4390-94A4-154328CD58C4}" dt="2023-09-13T01:23:55.341" v="5059" actId="20577"/>
          <ac:spMkLst>
            <pc:docMk/>
            <pc:sldMk cId="2534710775" sldId="318"/>
            <ac:spMk id="4" creationId="{17AE6B9C-8FDE-D02A-6F21-1E958348662E}"/>
          </ac:spMkLst>
        </pc:spChg>
        <pc:graphicFrameChg chg="add del mod">
          <ac:chgData name="Montanez, Celia" userId="ccf50a8b-cd66-405c-8ef1-b6f17100a86c" providerId="ADAL" clId="{A4784EEB-F782-4390-94A4-154328CD58C4}" dt="2023-09-13T01:19:42.165" v="5022"/>
          <ac:graphicFrameMkLst>
            <pc:docMk/>
            <pc:sldMk cId="2534710775" sldId="318"/>
            <ac:graphicFrameMk id="5" creationId="{8DF1B1A8-0205-A6DE-758B-6D865E2C7516}"/>
          </ac:graphicFrameMkLst>
        </pc:graphicFrameChg>
        <pc:graphicFrameChg chg="add mod modGraphic">
          <ac:chgData name="Montanez, Celia" userId="ccf50a8b-cd66-405c-8ef1-b6f17100a86c" providerId="ADAL" clId="{A4784EEB-F782-4390-94A4-154328CD58C4}" dt="2023-09-13T02:08:34.204" v="5262" actId="20577"/>
          <ac:graphicFrameMkLst>
            <pc:docMk/>
            <pc:sldMk cId="2534710775" sldId="318"/>
            <ac:graphicFrameMk id="6" creationId="{BB197137-50F0-85B2-31D2-1CEE79FA4AFB}"/>
          </ac:graphicFrameMkLst>
        </pc:graphicFrameChg>
        <pc:graphicFrameChg chg="add del mod modGraphic">
          <ac:chgData name="Montanez, Celia" userId="ccf50a8b-cd66-405c-8ef1-b6f17100a86c" providerId="ADAL" clId="{A4784EEB-F782-4390-94A4-154328CD58C4}" dt="2023-09-13T01:21:19.302" v="5034" actId="478"/>
          <ac:graphicFrameMkLst>
            <pc:docMk/>
            <pc:sldMk cId="2534710775" sldId="318"/>
            <ac:graphicFrameMk id="7" creationId="{74ECDC5B-4A3C-ED2E-2E84-E3F571B0071E}"/>
          </ac:graphicFrameMkLst>
        </pc:graphicFrameChg>
      </pc:sldChg>
      <pc:sldChg chg="modSp add mod">
        <pc:chgData name="Montanez, Celia" userId="ccf50a8b-cd66-405c-8ef1-b6f17100a86c" providerId="ADAL" clId="{A4784EEB-F782-4390-94A4-154328CD58C4}" dt="2023-09-13T01:30:20.186" v="5166" actId="20577"/>
        <pc:sldMkLst>
          <pc:docMk/>
          <pc:sldMk cId="67546847" sldId="319"/>
        </pc:sldMkLst>
        <pc:spChg chg="mod">
          <ac:chgData name="Montanez, Celia" userId="ccf50a8b-cd66-405c-8ef1-b6f17100a86c" providerId="ADAL" clId="{A4784EEB-F782-4390-94A4-154328CD58C4}" dt="2023-09-13T01:25:45.261" v="5077" actId="313"/>
          <ac:spMkLst>
            <pc:docMk/>
            <pc:sldMk cId="67546847" sldId="319"/>
            <ac:spMk id="2" creationId="{CB82CC91-A845-F9C8-DFC3-CDA27BA3776D}"/>
          </ac:spMkLst>
        </pc:spChg>
        <pc:spChg chg="mod">
          <ac:chgData name="Montanez, Celia" userId="ccf50a8b-cd66-405c-8ef1-b6f17100a86c" providerId="ADAL" clId="{A4784EEB-F782-4390-94A4-154328CD58C4}" dt="2023-09-13T01:26:23.445" v="5081" actId="403"/>
          <ac:spMkLst>
            <pc:docMk/>
            <pc:sldMk cId="67546847" sldId="319"/>
            <ac:spMk id="4" creationId="{17AE6B9C-8FDE-D02A-6F21-1E958348662E}"/>
          </ac:spMkLst>
        </pc:spChg>
        <pc:graphicFrameChg chg="mod modGraphic">
          <ac:chgData name="Montanez, Celia" userId="ccf50a8b-cd66-405c-8ef1-b6f17100a86c" providerId="ADAL" clId="{A4784EEB-F782-4390-94A4-154328CD58C4}" dt="2023-09-13T01:30:20.186" v="5166" actId="20577"/>
          <ac:graphicFrameMkLst>
            <pc:docMk/>
            <pc:sldMk cId="67546847" sldId="319"/>
            <ac:graphicFrameMk id="6" creationId="{BB197137-50F0-85B2-31D2-1CEE79FA4AFB}"/>
          </ac:graphicFrameMkLst>
        </pc:graphicFrameChg>
      </pc:sldChg>
      <pc:sldChg chg="add del">
        <pc:chgData name="Montanez, Celia" userId="ccf50a8b-cd66-405c-8ef1-b6f17100a86c" providerId="ADAL" clId="{A4784EEB-F782-4390-94A4-154328CD58C4}" dt="2023-09-13T12:48:07.844" v="5300" actId="2696"/>
        <pc:sldMkLst>
          <pc:docMk/>
          <pc:sldMk cId="3348159130" sldId="320"/>
        </pc:sldMkLst>
      </pc:sldChg>
      <pc:sldChg chg="delDesignElem">
        <pc:chgData name="Montanez, Celia" userId="ccf50a8b-cd66-405c-8ef1-b6f17100a86c" providerId="ADAL" clId="{A4784EEB-F782-4390-94A4-154328CD58C4}" dt="2023-09-13T02:03:16.248" v="5251"/>
        <pc:sldMkLst>
          <pc:docMk/>
          <pc:sldMk cId="3194520167" sldId="321"/>
        </pc:sldMkLst>
      </pc:sldChg>
      <pc:sldChg chg="delDesignElem">
        <pc:chgData name="Montanez, Celia" userId="ccf50a8b-cd66-405c-8ef1-b6f17100a86c" providerId="ADAL" clId="{A4784EEB-F782-4390-94A4-154328CD58C4}" dt="2023-09-13T02:03:16.255" v="5252"/>
        <pc:sldMkLst>
          <pc:docMk/>
          <pc:sldMk cId="2355556264" sldId="463"/>
        </pc:sldMkLst>
      </pc:sldChg>
      <pc:sldChg chg="delDesignElem">
        <pc:chgData name="Montanez, Celia" userId="ccf50a8b-cd66-405c-8ef1-b6f17100a86c" providerId="ADAL" clId="{A4784EEB-F782-4390-94A4-154328CD58C4}" dt="2023-09-13T02:04:32.843" v="5255"/>
        <pc:sldMkLst>
          <pc:docMk/>
          <pc:sldMk cId="2971929646" sldId="467"/>
        </pc:sldMkLst>
      </pc:sldChg>
      <pc:sldChg chg="addSp modSp mod setBg delDesignElem">
        <pc:chgData name="Montanez, Celia" userId="ccf50a8b-cd66-405c-8ef1-b6f17100a86c" providerId="ADAL" clId="{A4784EEB-F782-4390-94A4-154328CD58C4}" dt="2023-09-13T02:05:30.516" v="5260" actId="26606"/>
        <pc:sldMkLst>
          <pc:docMk/>
          <pc:sldMk cId="427231917" sldId="468"/>
        </pc:sldMkLst>
        <pc:spChg chg="add">
          <ac:chgData name="Montanez, Celia" userId="ccf50a8b-cd66-405c-8ef1-b6f17100a86c" providerId="ADAL" clId="{A4784EEB-F782-4390-94A4-154328CD58C4}" dt="2023-09-13T02:05:30.516" v="5260" actId="26606"/>
          <ac:spMkLst>
            <pc:docMk/>
            <pc:sldMk cId="427231917" sldId="468"/>
            <ac:spMk id="13" creationId="{53E60C6D-4E85-4E14-BCDF-BF15C241F7CA}"/>
          </ac:spMkLst>
        </pc:spChg>
        <pc:spChg chg="add">
          <ac:chgData name="Montanez, Celia" userId="ccf50a8b-cd66-405c-8ef1-b6f17100a86c" providerId="ADAL" clId="{A4784EEB-F782-4390-94A4-154328CD58C4}" dt="2023-09-13T02:05:30.516" v="5260" actId="26606"/>
          <ac:spMkLst>
            <pc:docMk/>
            <pc:sldMk cId="427231917" sldId="468"/>
            <ac:spMk id="15" creationId="{7D42D292-4C48-479B-9E59-E29CD9871C0C}"/>
          </ac:spMkLst>
        </pc:spChg>
        <pc:spChg chg="add">
          <ac:chgData name="Montanez, Celia" userId="ccf50a8b-cd66-405c-8ef1-b6f17100a86c" providerId="ADAL" clId="{A4784EEB-F782-4390-94A4-154328CD58C4}" dt="2023-09-13T02:05:30.516" v="5260" actId="26606"/>
          <ac:spMkLst>
            <pc:docMk/>
            <pc:sldMk cId="427231917" sldId="468"/>
            <ac:spMk id="17" creationId="{533DF362-939D-4EEE-8DC4-6B54607E5611}"/>
          </ac:spMkLst>
        </pc:spChg>
        <pc:picChg chg="mod">
          <ac:chgData name="Montanez, Celia" userId="ccf50a8b-cd66-405c-8ef1-b6f17100a86c" providerId="ADAL" clId="{A4784EEB-F782-4390-94A4-154328CD58C4}" dt="2023-09-13T02:05:30.516" v="5260" actId="26606"/>
          <ac:picMkLst>
            <pc:docMk/>
            <pc:sldMk cId="427231917" sldId="468"/>
            <ac:picMk id="4" creationId="{E3BF7D31-C20C-FB57-6CCA-061D8B58206B}"/>
          </ac:picMkLst>
        </pc:picChg>
      </pc:sldChg>
      <pc:sldChg chg="delSp modSp mod">
        <pc:chgData name="Montanez, Celia" userId="ccf50a8b-cd66-405c-8ef1-b6f17100a86c" providerId="ADAL" clId="{A4784EEB-F782-4390-94A4-154328CD58C4}" dt="2023-09-13T12:41:06.374" v="5299" actId="14100"/>
        <pc:sldMkLst>
          <pc:docMk/>
          <pc:sldMk cId="452067978" sldId="469"/>
        </pc:sldMkLst>
        <pc:spChg chg="mod">
          <ac:chgData name="Montanez, Celia" userId="ccf50a8b-cd66-405c-8ef1-b6f17100a86c" providerId="ADAL" clId="{A4784EEB-F782-4390-94A4-154328CD58C4}" dt="2023-09-13T12:41:06.374" v="5299" actId="14100"/>
          <ac:spMkLst>
            <pc:docMk/>
            <pc:sldMk cId="452067978" sldId="469"/>
            <ac:spMk id="6" creationId="{76C3556D-6EDF-DD62-04C3-1FD78476E882}"/>
          </ac:spMkLst>
        </pc:spChg>
        <pc:spChg chg="del mod">
          <ac:chgData name="Montanez, Celia" userId="ccf50a8b-cd66-405c-8ef1-b6f17100a86c" providerId="ADAL" clId="{A4784EEB-F782-4390-94A4-154328CD58C4}" dt="2023-09-13T12:40:51.258" v="5296" actId="478"/>
          <ac:spMkLst>
            <pc:docMk/>
            <pc:sldMk cId="452067978" sldId="469"/>
            <ac:spMk id="7" creationId="{E498549A-2D05-D906-8A6F-61FB070524CD}"/>
          </ac:spMkLst>
        </pc:spChg>
      </pc:sldChg>
    </pc:docChg>
  </pc:docChgLst>
  <pc:docChgLst>
    <pc:chgData clId="Web-{17A11B0E-7D5D-8168-9EF8-E9E64EE5C467}"/>
    <pc:docChg chg="modSld">
      <pc:chgData name="" userId="" providerId="" clId="Web-{17A11B0E-7D5D-8168-9EF8-E9E64EE5C467}" dt="2023-09-15T19:17:05.316" v="0" actId="20577"/>
      <pc:docMkLst>
        <pc:docMk/>
      </pc:docMkLst>
      <pc:sldChg chg="modSp">
        <pc:chgData name="" userId="" providerId="" clId="Web-{17A11B0E-7D5D-8168-9EF8-E9E64EE5C467}" dt="2023-09-15T19:17:05.316" v="0" actId="20577"/>
        <pc:sldMkLst>
          <pc:docMk/>
          <pc:sldMk cId="2580069631" sldId="260"/>
        </pc:sldMkLst>
        <pc:spChg chg="mod">
          <ac:chgData name="" userId="" providerId="" clId="Web-{17A11B0E-7D5D-8168-9EF8-E9E64EE5C467}" dt="2023-09-15T19:17:05.316" v="0" actId="20577"/>
          <ac:spMkLst>
            <pc:docMk/>
            <pc:sldMk cId="2580069631" sldId="260"/>
            <ac:spMk id="3" creationId="{D4755602-DD80-F3D1-16AA-34EFDF34477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1E3CF-D6AC-475C-8AD4-571422A5B7D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A146EC2-AAA0-40DE-ADEF-B69CBF591599}">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Setting – individual or small group </a:t>
          </a:r>
        </a:p>
      </dgm:t>
    </dgm:pt>
    <dgm:pt modelId="{5B9DB823-FEE3-44FE-A1B5-96CE9369E4A5}" type="parTrans" cxnId="{387F9782-B234-45A2-BC7D-02664A5FEB9D}">
      <dgm:prSet/>
      <dgm:spPr/>
      <dgm:t>
        <a:bodyPr/>
        <a:lstStyle/>
        <a:p>
          <a:endParaRPr lang="en-US"/>
        </a:p>
      </dgm:t>
    </dgm:pt>
    <dgm:pt modelId="{F84F2E85-F21E-4A1F-8D14-D3A7C3BC29E4}" type="sibTrans" cxnId="{387F9782-B234-45A2-BC7D-02664A5FEB9D}">
      <dgm:prSet/>
      <dgm:spPr/>
      <dgm:t>
        <a:bodyPr/>
        <a:lstStyle/>
        <a:p>
          <a:endParaRPr lang="en-US"/>
        </a:p>
      </dgm:t>
    </dgm:pt>
    <dgm:pt modelId="{ABC65C14-D1DE-4AE6-81FD-1E5EC8D0FA5C}">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Timing – frequent and extended breaks</a:t>
          </a:r>
        </a:p>
      </dgm:t>
    </dgm:pt>
    <dgm:pt modelId="{071A80E1-CF1B-4DA3-BAC8-3AB73FB38861}" type="parTrans" cxnId="{B013DB17-E611-4EF6-A611-9EBC285CD3CB}">
      <dgm:prSet/>
      <dgm:spPr/>
      <dgm:t>
        <a:bodyPr/>
        <a:lstStyle/>
        <a:p>
          <a:endParaRPr lang="en-US"/>
        </a:p>
      </dgm:t>
    </dgm:pt>
    <dgm:pt modelId="{A6267E00-30D5-48BC-8F28-7EC97DF66B6A}" type="sibTrans" cxnId="{B013DB17-E611-4EF6-A611-9EBC285CD3CB}">
      <dgm:prSet/>
      <dgm:spPr/>
      <dgm:t>
        <a:bodyPr/>
        <a:lstStyle/>
        <a:p>
          <a:endParaRPr lang="en-US"/>
        </a:p>
      </dgm:t>
    </dgm:pt>
    <dgm:pt modelId="{DFF7096B-EC53-4A69-9A6D-DB4E5D107970}">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Scheduling - multiple sessions or days</a:t>
          </a:r>
        </a:p>
      </dgm:t>
    </dgm:pt>
    <dgm:pt modelId="{A19D21DC-8E61-455A-BCAA-2EA499864ACF}" type="parTrans" cxnId="{C1B5E0DC-578F-49E7-AA72-306AEB08628E}">
      <dgm:prSet/>
      <dgm:spPr/>
      <dgm:t>
        <a:bodyPr/>
        <a:lstStyle/>
        <a:p>
          <a:endParaRPr lang="en-US"/>
        </a:p>
      </dgm:t>
    </dgm:pt>
    <dgm:pt modelId="{3AD02D07-4749-4E8A-A195-97F1835DFCCC}" type="sibTrans" cxnId="{C1B5E0DC-578F-49E7-AA72-306AEB08628E}">
      <dgm:prSet/>
      <dgm:spPr/>
      <dgm:t>
        <a:bodyPr/>
        <a:lstStyle/>
        <a:p>
          <a:endParaRPr lang="en-US"/>
        </a:p>
      </dgm:t>
    </dgm:pt>
    <dgm:pt modelId="{6CA052B0-4681-4F9E-952D-108FCBD8CFCB}">
      <dgm:prSet/>
      <dgm:spPr>
        <a:effectLst>
          <a:outerShdw blurRad="50800" dist="38100" dir="2700000" algn="tl" rotWithShape="0">
            <a:prstClr val="black">
              <a:alpha val="40000"/>
            </a:prstClr>
          </a:outerShdw>
        </a:effectLst>
      </dgm:spPr>
      <dgm:t>
        <a:bodyPr/>
        <a:lstStyle/>
        <a:p>
          <a:r>
            <a:rPr lang="en-US" b="1" dirty="0">
              <a:solidFill>
                <a:schemeClr val="tx1"/>
              </a:solidFill>
            </a:rPr>
            <a:t>Presentation – highlighting, cueing, read aloud to self, repeating or signing the directions, repeated directions, signed administration </a:t>
          </a:r>
        </a:p>
      </dgm:t>
    </dgm:pt>
    <dgm:pt modelId="{D5B8EE49-1E12-4E27-8813-C96E36F8B018}" type="parTrans" cxnId="{A33611D1-0C10-4050-9C00-E4A0CE446A5A}">
      <dgm:prSet/>
      <dgm:spPr/>
      <dgm:t>
        <a:bodyPr/>
        <a:lstStyle/>
        <a:p>
          <a:endParaRPr lang="en-US"/>
        </a:p>
      </dgm:t>
    </dgm:pt>
    <dgm:pt modelId="{7A32C647-85E1-4CF7-964A-00038E59CFB0}" type="sibTrans" cxnId="{A33611D1-0C10-4050-9C00-E4A0CE446A5A}">
      <dgm:prSet/>
      <dgm:spPr/>
      <dgm:t>
        <a:bodyPr/>
        <a:lstStyle/>
        <a:p>
          <a:endParaRPr lang="en-US"/>
        </a:p>
      </dgm:t>
    </dgm:pt>
    <dgm:pt modelId="{8366E6AA-BED5-4D55-81BB-11D31A103139}">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Response – nonverbal indication of answer choices or dictation of responses</a:t>
          </a:r>
        </a:p>
      </dgm:t>
    </dgm:pt>
    <dgm:pt modelId="{5C1B2650-C127-45B8-B515-58EDB2DCF2E4}" type="parTrans" cxnId="{8B93EDDE-3677-44FF-B603-1F4F2F97036F}">
      <dgm:prSet/>
      <dgm:spPr/>
      <dgm:t>
        <a:bodyPr/>
        <a:lstStyle/>
        <a:p>
          <a:endParaRPr lang="en-US"/>
        </a:p>
      </dgm:t>
    </dgm:pt>
    <dgm:pt modelId="{E793EB05-7B7F-4E72-8CDD-34384DE97D19}" type="sibTrans" cxnId="{8B93EDDE-3677-44FF-B603-1F4F2F97036F}">
      <dgm:prSet/>
      <dgm:spPr/>
      <dgm:t>
        <a:bodyPr/>
        <a:lstStyle/>
        <a:p>
          <a:endParaRPr lang="en-US"/>
        </a:p>
      </dgm:t>
    </dgm:pt>
    <dgm:pt modelId="{A6F3E0B6-24A8-4FF3-9C66-ED03DE10334A}">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Bilingual Dictionary – word-to-word dictionary only with no pictures, definitions, etc.</a:t>
          </a:r>
        </a:p>
      </dgm:t>
    </dgm:pt>
    <dgm:pt modelId="{B7F0A5F2-3CD2-434C-A8D5-390F141314CA}" type="parTrans" cxnId="{A5A21E06-B9F8-4E81-BD20-9D866C62B4F4}">
      <dgm:prSet/>
      <dgm:spPr/>
      <dgm:t>
        <a:bodyPr/>
        <a:lstStyle/>
        <a:p>
          <a:endParaRPr lang="en-US"/>
        </a:p>
      </dgm:t>
    </dgm:pt>
    <dgm:pt modelId="{30FF547A-ABF4-4422-927C-AD0E832D0F97}" type="sibTrans" cxnId="{A5A21E06-B9F8-4E81-BD20-9D866C62B4F4}">
      <dgm:prSet/>
      <dgm:spPr/>
      <dgm:t>
        <a:bodyPr/>
        <a:lstStyle/>
        <a:p>
          <a:endParaRPr lang="en-US"/>
        </a:p>
      </dgm:t>
    </dgm:pt>
    <dgm:pt modelId="{FAD44626-4A7C-4CC6-A026-8038CE0A945A}">
      <dgm:prSet custT="1"/>
      <dgm:spPr>
        <a:effectLst>
          <a:outerShdw blurRad="50800" dist="38100" dir="2700000" algn="tl" rotWithShape="0">
            <a:prstClr val="black">
              <a:alpha val="40000"/>
            </a:prstClr>
          </a:outerShdw>
        </a:effectLst>
      </dgm:spPr>
      <dgm:t>
        <a:bodyPr/>
        <a:lstStyle/>
        <a:p>
          <a:r>
            <a:rPr lang="en-US" sz="2000" b="1" dirty="0">
              <a:solidFill>
                <a:schemeClr val="tx1"/>
              </a:solidFill>
            </a:rPr>
            <a:t>Translate Directions – only general test directions may be translated</a:t>
          </a:r>
        </a:p>
      </dgm:t>
    </dgm:pt>
    <dgm:pt modelId="{F97A99CE-8D97-4C2C-8557-C1D5B199519D}" type="parTrans" cxnId="{ED514B14-5AD0-4F94-B6DF-E3F17E5E7211}">
      <dgm:prSet/>
      <dgm:spPr/>
      <dgm:t>
        <a:bodyPr/>
        <a:lstStyle/>
        <a:p>
          <a:endParaRPr lang="en-US"/>
        </a:p>
      </dgm:t>
    </dgm:pt>
    <dgm:pt modelId="{B492FF3B-9012-48E2-96B4-09D9649F7191}" type="sibTrans" cxnId="{ED514B14-5AD0-4F94-B6DF-E3F17E5E7211}">
      <dgm:prSet/>
      <dgm:spPr/>
      <dgm:t>
        <a:bodyPr/>
        <a:lstStyle/>
        <a:p>
          <a:endParaRPr lang="en-US"/>
        </a:p>
      </dgm:t>
    </dgm:pt>
    <dgm:pt modelId="{8F23808F-BA5D-44C5-8BB3-BBC9EA25C065}" type="pres">
      <dgm:prSet presAssocID="{7E21E3CF-D6AC-475C-8AD4-571422A5B7D1}" presName="diagram" presStyleCnt="0">
        <dgm:presLayoutVars>
          <dgm:dir/>
          <dgm:resizeHandles val="exact"/>
        </dgm:presLayoutVars>
      </dgm:prSet>
      <dgm:spPr/>
    </dgm:pt>
    <dgm:pt modelId="{DEBD332F-3281-41D8-BE70-356A32E36BD4}" type="pres">
      <dgm:prSet presAssocID="{5A146EC2-AAA0-40DE-ADEF-B69CBF591599}" presName="node" presStyleLbl="node1" presStyleIdx="0" presStyleCnt="7">
        <dgm:presLayoutVars>
          <dgm:bulletEnabled val="1"/>
        </dgm:presLayoutVars>
      </dgm:prSet>
      <dgm:spPr/>
    </dgm:pt>
    <dgm:pt modelId="{3C4C0A7B-590C-4BFE-A138-7F05E117E1A5}" type="pres">
      <dgm:prSet presAssocID="{F84F2E85-F21E-4A1F-8D14-D3A7C3BC29E4}" presName="sibTrans" presStyleCnt="0"/>
      <dgm:spPr/>
    </dgm:pt>
    <dgm:pt modelId="{206AF061-4B56-4413-A88D-B2E07992D0D3}" type="pres">
      <dgm:prSet presAssocID="{ABC65C14-D1DE-4AE6-81FD-1E5EC8D0FA5C}" presName="node" presStyleLbl="node1" presStyleIdx="1" presStyleCnt="7">
        <dgm:presLayoutVars>
          <dgm:bulletEnabled val="1"/>
        </dgm:presLayoutVars>
      </dgm:prSet>
      <dgm:spPr/>
    </dgm:pt>
    <dgm:pt modelId="{873301E3-5CA9-4D88-8E86-DAF001C21C57}" type="pres">
      <dgm:prSet presAssocID="{A6267E00-30D5-48BC-8F28-7EC97DF66B6A}" presName="sibTrans" presStyleCnt="0"/>
      <dgm:spPr/>
    </dgm:pt>
    <dgm:pt modelId="{E00113DC-D400-45B0-910D-8259C47EF4E3}" type="pres">
      <dgm:prSet presAssocID="{DFF7096B-EC53-4A69-9A6D-DB4E5D107970}" presName="node" presStyleLbl="node1" presStyleIdx="2" presStyleCnt="7">
        <dgm:presLayoutVars>
          <dgm:bulletEnabled val="1"/>
        </dgm:presLayoutVars>
      </dgm:prSet>
      <dgm:spPr/>
    </dgm:pt>
    <dgm:pt modelId="{D236771B-8778-42FA-92DC-65550D83785E}" type="pres">
      <dgm:prSet presAssocID="{3AD02D07-4749-4E8A-A195-97F1835DFCCC}" presName="sibTrans" presStyleCnt="0"/>
      <dgm:spPr/>
    </dgm:pt>
    <dgm:pt modelId="{85076C92-45FF-4BA2-87BE-ECE218D93A25}" type="pres">
      <dgm:prSet presAssocID="{6CA052B0-4681-4F9E-952D-108FCBD8CFCB}" presName="node" presStyleLbl="node1" presStyleIdx="3" presStyleCnt="7">
        <dgm:presLayoutVars>
          <dgm:bulletEnabled val="1"/>
        </dgm:presLayoutVars>
      </dgm:prSet>
      <dgm:spPr/>
    </dgm:pt>
    <dgm:pt modelId="{F84DF169-CF66-40A1-BE6D-70CB39DE4560}" type="pres">
      <dgm:prSet presAssocID="{7A32C647-85E1-4CF7-964A-00038E59CFB0}" presName="sibTrans" presStyleCnt="0"/>
      <dgm:spPr/>
    </dgm:pt>
    <dgm:pt modelId="{ADE486A0-6FC9-4D34-A6BF-AEDB46556DA3}" type="pres">
      <dgm:prSet presAssocID="{8366E6AA-BED5-4D55-81BB-11D31A103139}" presName="node" presStyleLbl="node1" presStyleIdx="4" presStyleCnt="7">
        <dgm:presLayoutVars>
          <dgm:bulletEnabled val="1"/>
        </dgm:presLayoutVars>
      </dgm:prSet>
      <dgm:spPr/>
    </dgm:pt>
    <dgm:pt modelId="{17F5262A-531A-4A95-BBFA-EBFDAC8EC14D}" type="pres">
      <dgm:prSet presAssocID="{E793EB05-7B7F-4E72-8CDD-34384DE97D19}" presName="sibTrans" presStyleCnt="0"/>
      <dgm:spPr/>
    </dgm:pt>
    <dgm:pt modelId="{408408C4-8D96-471A-8BC4-88CB07BB0DEF}" type="pres">
      <dgm:prSet presAssocID="{A6F3E0B6-24A8-4FF3-9C66-ED03DE10334A}" presName="node" presStyleLbl="node1" presStyleIdx="5" presStyleCnt="7">
        <dgm:presLayoutVars>
          <dgm:bulletEnabled val="1"/>
        </dgm:presLayoutVars>
      </dgm:prSet>
      <dgm:spPr/>
    </dgm:pt>
    <dgm:pt modelId="{4ED0DD6A-079C-45AE-B675-C67A20697AC3}" type="pres">
      <dgm:prSet presAssocID="{30FF547A-ABF4-4422-927C-AD0E832D0F97}" presName="sibTrans" presStyleCnt="0"/>
      <dgm:spPr/>
    </dgm:pt>
    <dgm:pt modelId="{6BD05EED-4CF2-4019-BEA4-DE802C0B36C8}" type="pres">
      <dgm:prSet presAssocID="{FAD44626-4A7C-4CC6-A026-8038CE0A945A}" presName="node" presStyleLbl="node1" presStyleIdx="6" presStyleCnt="7">
        <dgm:presLayoutVars>
          <dgm:bulletEnabled val="1"/>
        </dgm:presLayoutVars>
      </dgm:prSet>
      <dgm:spPr/>
    </dgm:pt>
  </dgm:ptLst>
  <dgm:cxnLst>
    <dgm:cxn modelId="{A5A21E06-B9F8-4E81-BD20-9D866C62B4F4}" srcId="{7E21E3CF-D6AC-475C-8AD4-571422A5B7D1}" destId="{A6F3E0B6-24A8-4FF3-9C66-ED03DE10334A}" srcOrd="5" destOrd="0" parTransId="{B7F0A5F2-3CD2-434C-A8D5-390F141314CA}" sibTransId="{30FF547A-ABF4-4422-927C-AD0E832D0F97}"/>
    <dgm:cxn modelId="{0078540A-EB66-4F9F-B03A-40464729DF95}" type="presOf" srcId="{DFF7096B-EC53-4A69-9A6D-DB4E5D107970}" destId="{E00113DC-D400-45B0-910D-8259C47EF4E3}" srcOrd="0" destOrd="0" presId="urn:microsoft.com/office/officeart/2005/8/layout/default"/>
    <dgm:cxn modelId="{ED514B14-5AD0-4F94-B6DF-E3F17E5E7211}" srcId="{7E21E3CF-D6AC-475C-8AD4-571422A5B7D1}" destId="{FAD44626-4A7C-4CC6-A026-8038CE0A945A}" srcOrd="6" destOrd="0" parTransId="{F97A99CE-8D97-4C2C-8557-C1D5B199519D}" sibTransId="{B492FF3B-9012-48E2-96B4-09D9649F7191}"/>
    <dgm:cxn modelId="{B013DB17-E611-4EF6-A611-9EBC285CD3CB}" srcId="{7E21E3CF-D6AC-475C-8AD4-571422A5B7D1}" destId="{ABC65C14-D1DE-4AE6-81FD-1E5EC8D0FA5C}" srcOrd="1" destOrd="0" parTransId="{071A80E1-CF1B-4DA3-BAC8-3AB73FB38861}" sibTransId="{A6267E00-30D5-48BC-8F28-7EC97DF66B6A}"/>
    <dgm:cxn modelId="{4369E84F-BF3D-43BD-BF1F-B5A497545D85}" type="presOf" srcId="{8366E6AA-BED5-4D55-81BB-11D31A103139}" destId="{ADE486A0-6FC9-4D34-A6BF-AEDB46556DA3}" srcOrd="0" destOrd="0" presId="urn:microsoft.com/office/officeart/2005/8/layout/default"/>
    <dgm:cxn modelId="{1EA73756-EE62-431B-8EC4-99D6B913C15A}" type="presOf" srcId="{A6F3E0B6-24A8-4FF3-9C66-ED03DE10334A}" destId="{408408C4-8D96-471A-8BC4-88CB07BB0DEF}" srcOrd="0" destOrd="0" presId="urn:microsoft.com/office/officeart/2005/8/layout/default"/>
    <dgm:cxn modelId="{387F9782-B234-45A2-BC7D-02664A5FEB9D}" srcId="{7E21E3CF-D6AC-475C-8AD4-571422A5B7D1}" destId="{5A146EC2-AAA0-40DE-ADEF-B69CBF591599}" srcOrd="0" destOrd="0" parTransId="{5B9DB823-FEE3-44FE-A1B5-96CE9369E4A5}" sibTransId="{F84F2E85-F21E-4A1F-8D14-D3A7C3BC29E4}"/>
    <dgm:cxn modelId="{B44E8C92-CF3E-4997-B57E-6930FFE148A3}" type="presOf" srcId="{7E21E3CF-D6AC-475C-8AD4-571422A5B7D1}" destId="{8F23808F-BA5D-44C5-8BB3-BBC9EA25C065}" srcOrd="0" destOrd="0" presId="urn:microsoft.com/office/officeart/2005/8/layout/default"/>
    <dgm:cxn modelId="{FBABB492-896A-49C9-A178-B1DA43E59062}" type="presOf" srcId="{6CA052B0-4681-4F9E-952D-108FCBD8CFCB}" destId="{85076C92-45FF-4BA2-87BE-ECE218D93A25}" srcOrd="0" destOrd="0" presId="urn:microsoft.com/office/officeart/2005/8/layout/default"/>
    <dgm:cxn modelId="{75CABB9C-8E51-468C-BE8D-63E71804A31F}" type="presOf" srcId="{5A146EC2-AAA0-40DE-ADEF-B69CBF591599}" destId="{DEBD332F-3281-41D8-BE70-356A32E36BD4}" srcOrd="0" destOrd="0" presId="urn:microsoft.com/office/officeart/2005/8/layout/default"/>
    <dgm:cxn modelId="{279C2DB8-A8A2-4A40-A79D-21361D3A2582}" type="presOf" srcId="{ABC65C14-D1DE-4AE6-81FD-1E5EC8D0FA5C}" destId="{206AF061-4B56-4413-A88D-B2E07992D0D3}" srcOrd="0" destOrd="0" presId="urn:microsoft.com/office/officeart/2005/8/layout/default"/>
    <dgm:cxn modelId="{A33611D1-0C10-4050-9C00-E4A0CE446A5A}" srcId="{7E21E3CF-D6AC-475C-8AD4-571422A5B7D1}" destId="{6CA052B0-4681-4F9E-952D-108FCBD8CFCB}" srcOrd="3" destOrd="0" parTransId="{D5B8EE49-1E12-4E27-8813-C96E36F8B018}" sibTransId="{7A32C647-85E1-4CF7-964A-00038E59CFB0}"/>
    <dgm:cxn modelId="{C1B5E0DC-578F-49E7-AA72-306AEB08628E}" srcId="{7E21E3CF-D6AC-475C-8AD4-571422A5B7D1}" destId="{DFF7096B-EC53-4A69-9A6D-DB4E5D107970}" srcOrd="2" destOrd="0" parTransId="{A19D21DC-8E61-455A-BCAA-2EA499864ACF}" sibTransId="{3AD02D07-4749-4E8A-A195-97F1835DFCCC}"/>
    <dgm:cxn modelId="{8B93EDDE-3677-44FF-B603-1F4F2F97036F}" srcId="{7E21E3CF-D6AC-475C-8AD4-571422A5B7D1}" destId="{8366E6AA-BED5-4D55-81BB-11D31A103139}" srcOrd="4" destOrd="0" parTransId="{5C1B2650-C127-45B8-B515-58EDB2DCF2E4}" sibTransId="{E793EB05-7B7F-4E72-8CDD-34384DE97D19}"/>
    <dgm:cxn modelId="{2611AEFF-6CE1-45D2-9035-B7C6D086C4AB}" type="presOf" srcId="{FAD44626-4A7C-4CC6-A026-8038CE0A945A}" destId="{6BD05EED-4CF2-4019-BEA4-DE802C0B36C8}" srcOrd="0" destOrd="0" presId="urn:microsoft.com/office/officeart/2005/8/layout/default"/>
    <dgm:cxn modelId="{13C12C1A-6ACC-4E53-A9AB-402FCAB134EF}" type="presParOf" srcId="{8F23808F-BA5D-44C5-8BB3-BBC9EA25C065}" destId="{DEBD332F-3281-41D8-BE70-356A32E36BD4}" srcOrd="0" destOrd="0" presId="urn:microsoft.com/office/officeart/2005/8/layout/default"/>
    <dgm:cxn modelId="{65451AA4-D9A5-433C-A17F-0944B11AD6DD}" type="presParOf" srcId="{8F23808F-BA5D-44C5-8BB3-BBC9EA25C065}" destId="{3C4C0A7B-590C-4BFE-A138-7F05E117E1A5}" srcOrd="1" destOrd="0" presId="urn:microsoft.com/office/officeart/2005/8/layout/default"/>
    <dgm:cxn modelId="{0E154DAF-96E3-48FA-90EC-BA03D9E22F6E}" type="presParOf" srcId="{8F23808F-BA5D-44C5-8BB3-BBC9EA25C065}" destId="{206AF061-4B56-4413-A88D-B2E07992D0D3}" srcOrd="2" destOrd="0" presId="urn:microsoft.com/office/officeart/2005/8/layout/default"/>
    <dgm:cxn modelId="{5181C5FB-DFA5-460A-BA38-A0B5E24A77DC}" type="presParOf" srcId="{8F23808F-BA5D-44C5-8BB3-BBC9EA25C065}" destId="{873301E3-5CA9-4D88-8E86-DAF001C21C57}" srcOrd="3" destOrd="0" presId="urn:microsoft.com/office/officeart/2005/8/layout/default"/>
    <dgm:cxn modelId="{6B17D10A-7A2C-4DD8-B55C-E056EB8BBB6A}" type="presParOf" srcId="{8F23808F-BA5D-44C5-8BB3-BBC9EA25C065}" destId="{E00113DC-D400-45B0-910D-8259C47EF4E3}" srcOrd="4" destOrd="0" presId="urn:microsoft.com/office/officeart/2005/8/layout/default"/>
    <dgm:cxn modelId="{E3470A9E-0680-40AE-AC20-A977A198E55A}" type="presParOf" srcId="{8F23808F-BA5D-44C5-8BB3-BBC9EA25C065}" destId="{D236771B-8778-42FA-92DC-65550D83785E}" srcOrd="5" destOrd="0" presId="urn:microsoft.com/office/officeart/2005/8/layout/default"/>
    <dgm:cxn modelId="{2D5143C2-51B6-41E5-AD42-91611EC3D833}" type="presParOf" srcId="{8F23808F-BA5D-44C5-8BB3-BBC9EA25C065}" destId="{85076C92-45FF-4BA2-87BE-ECE218D93A25}" srcOrd="6" destOrd="0" presId="urn:microsoft.com/office/officeart/2005/8/layout/default"/>
    <dgm:cxn modelId="{231C5A04-28E6-4E8B-A1C2-6C93616585D4}" type="presParOf" srcId="{8F23808F-BA5D-44C5-8BB3-BBC9EA25C065}" destId="{F84DF169-CF66-40A1-BE6D-70CB39DE4560}" srcOrd="7" destOrd="0" presId="urn:microsoft.com/office/officeart/2005/8/layout/default"/>
    <dgm:cxn modelId="{CEA39048-2916-4DC5-A627-F715DF1F7487}" type="presParOf" srcId="{8F23808F-BA5D-44C5-8BB3-BBC9EA25C065}" destId="{ADE486A0-6FC9-4D34-A6BF-AEDB46556DA3}" srcOrd="8" destOrd="0" presId="urn:microsoft.com/office/officeart/2005/8/layout/default"/>
    <dgm:cxn modelId="{CE1830CA-9D18-4CB2-93BB-F29859708238}" type="presParOf" srcId="{8F23808F-BA5D-44C5-8BB3-BBC9EA25C065}" destId="{17F5262A-531A-4A95-BBFA-EBFDAC8EC14D}" srcOrd="9" destOrd="0" presId="urn:microsoft.com/office/officeart/2005/8/layout/default"/>
    <dgm:cxn modelId="{3B4D35C3-061C-46B8-9A71-E228834FD771}" type="presParOf" srcId="{8F23808F-BA5D-44C5-8BB3-BBC9EA25C065}" destId="{408408C4-8D96-471A-8BC4-88CB07BB0DEF}" srcOrd="10" destOrd="0" presId="urn:microsoft.com/office/officeart/2005/8/layout/default"/>
    <dgm:cxn modelId="{411F72F7-9954-4D29-B7C1-40D5758755AC}" type="presParOf" srcId="{8F23808F-BA5D-44C5-8BB3-BBC9EA25C065}" destId="{4ED0DD6A-079C-45AE-B675-C67A20697AC3}" srcOrd="11" destOrd="0" presId="urn:microsoft.com/office/officeart/2005/8/layout/default"/>
    <dgm:cxn modelId="{17426818-A8BD-4106-90FA-4B2F55334D4C}" type="presParOf" srcId="{8F23808F-BA5D-44C5-8BB3-BBC9EA25C065}" destId="{6BD05EED-4CF2-4019-BEA4-DE802C0B36C8}"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D332F-3281-41D8-BE70-356A32E36BD4}">
      <dsp:nvSpPr>
        <dsp:cNvPr id="0" name=""/>
        <dsp:cNvSpPr/>
      </dsp:nvSpPr>
      <dsp:spPr>
        <a:xfrm>
          <a:off x="3080" y="49178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Setting – individual or small group </a:t>
          </a:r>
        </a:p>
      </dsp:txBody>
      <dsp:txXfrm>
        <a:off x="3080" y="491782"/>
        <a:ext cx="2444055" cy="1466433"/>
      </dsp:txXfrm>
    </dsp:sp>
    <dsp:sp modelId="{206AF061-4B56-4413-A88D-B2E07992D0D3}">
      <dsp:nvSpPr>
        <dsp:cNvPr id="0" name=""/>
        <dsp:cNvSpPr/>
      </dsp:nvSpPr>
      <dsp:spPr>
        <a:xfrm>
          <a:off x="2691541" y="49178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Timing – frequent and extended breaks</a:t>
          </a:r>
        </a:p>
      </dsp:txBody>
      <dsp:txXfrm>
        <a:off x="2691541" y="491782"/>
        <a:ext cx="2444055" cy="1466433"/>
      </dsp:txXfrm>
    </dsp:sp>
    <dsp:sp modelId="{E00113DC-D400-45B0-910D-8259C47EF4E3}">
      <dsp:nvSpPr>
        <dsp:cNvPr id="0" name=""/>
        <dsp:cNvSpPr/>
      </dsp:nvSpPr>
      <dsp:spPr>
        <a:xfrm>
          <a:off x="5380002" y="49178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Scheduling - multiple sessions or days</a:t>
          </a:r>
        </a:p>
      </dsp:txBody>
      <dsp:txXfrm>
        <a:off x="5380002" y="491782"/>
        <a:ext cx="2444055" cy="1466433"/>
      </dsp:txXfrm>
    </dsp:sp>
    <dsp:sp modelId="{85076C92-45FF-4BA2-87BE-ECE218D93A25}">
      <dsp:nvSpPr>
        <dsp:cNvPr id="0" name=""/>
        <dsp:cNvSpPr/>
      </dsp:nvSpPr>
      <dsp:spPr>
        <a:xfrm>
          <a:off x="8068463" y="49178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Presentation – highlighting, cueing, read aloud to self, repeating or signing the directions, repeated directions, signed administration </a:t>
          </a:r>
        </a:p>
      </dsp:txBody>
      <dsp:txXfrm>
        <a:off x="8068463" y="491782"/>
        <a:ext cx="2444055" cy="1466433"/>
      </dsp:txXfrm>
    </dsp:sp>
    <dsp:sp modelId="{ADE486A0-6FC9-4D34-A6BF-AEDB46556DA3}">
      <dsp:nvSpPr>
        <dsp:cNvPr id="0" name=""/>
        <dsp:cNvSpPr/>
      </dsp:nvSpPr>
      <dsp:spPr>
        <a:xfrm>
          <a:off x="1347311" y="220262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Response – nonverbal indication of answer choices or dictation of responses</a:t>
          </a:r>
        </a:p>
      </dsp:txBody>
      <dsp:txXfrm>
        <a:off x="1347311" y="2202621"/>
        <a:ext cx="2444055" cy="1466433"/>
      </dsp:txXfrm>
    </dsp:sp>
    <dsp:sp modelId="{408408C4-8D96-471A-8BC4-88CB07BB0DEF}">
      <dsp:nvSpPr>
        <dsp:cNvPr id="0" name=""/>
        <dsp:cNvSpPr/>
      </dsp:nvSpPr>
      <dsp:spPr>
        <a:xfrm>
          <a:off x="4035772" y="220262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Bilingual Dictionary – word-to-word dictionary only with no pictures, definitions, etc.</a:t>
          </a:r>
        </a:p>
      </dsp:txBody>
      <dsp:txXfrm>
        <a:off x="4035772" y="2202621"/>
        <a:ext cx="2444055" cy="1466433"/>
      </dsp:txXfrm>
    </dsp:sp>
    <dsp:sp modelId="{6BD05EED-4CF2-4019-BEA4-DE802C0B36C8}">
      <dsp:nvSpPr>
        <dsp:cNvPr id="0" name=""/>
        <dsp:cNvSpPr/>
      </dsp:nvSpPr>
      <dsp:spPr>
        <a:xfrm>
          <a:off x="6724233" y="220262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Translate Directions – only general test directions may be translated</a:t>
          </a:r>
        </a:p>
      </dsp:txBody>
      <dsp:txXfrm>
        <a:off x="6724233" y="220262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A9D08-8D75-4AD1-99CB-8A0DC3DA1EA5}"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EE7B6-F268-4A8A-8121-53988FD9B107}" type="slidenum">
              <a:rPr lang="en-US" smtClean="0"/>
              <a:t>‹#›</a:t>
            </a:fld>
            <a:endParaRPr lang="en-US"/>
          </a:p>
        </p:txBody>
      </p:sp>
    </p:spTree>
    <p:extLst>
      <p:ext uri="{BB962C8B-B14F-4D97-AF65-F5344CB8AC3E}">
        <p14:creationId xmlns:p14="http://schemas.microsoft.com/office/powerpoint/2010/main" val="322143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sc.gov/index.cfm?LinkServID=5FD381E6-C221-0449-5E1C5EE985A2F0F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(TAM page iii)</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a:t>
            </a:fld>
            <a:endParaRPr lang="en-US"/>
          </a:p>
        </p:txBody>
      </p:sp>
    </p:spTree>
    <p:extLst>
      <p:ext uri="{BB962C8B-B14F-4D97-AF65-F5344CB8AC3E}">
        <p14:creationId xmlns:p14="http://schemas.microsoft.com/office/powerpoint/2010/main" val="405231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student with a documented disability is either a student who has been evaluated and found to meet the eligibility criteria for enrollment in special education </a:t>
            </a:r>
            <a:r>
              <a:rPr lang="en-US" dirty="0"/>
              <a:t>as defined by the Individuals with Disabilities Education Act (IDEA 97) and South Carolina State Board of Education Regulation 43-243.1 </a:t>
            </a:r>
            <a:r>
              <a:rPr lang="en-US" b="1" dirty="0"/>
              <a:t>or a student who has a disability covered under Section 504 of the Rehabilitation Act</a:t>
            </a:r>
            <a:r>
              <a:rPr lang="en-US" dirty="0"/>
              <a:t> of 1973. </a:t>
            </a:r>
          </a:p>
          <a:p>
            <a:endParaRPr lang="en-US" dirty="0"/>
          </a:p>
          <a:p>
            <a:r>
              <a:rPr lang="en-US" b="1" dirty="0"/>
              <a:t>Students with a current</a:t>
            </a:r>
            <a:r>
              <a:rPr lang="en-US" dirty="0"/>
              <a:t> Individualized Education Program </a:t>
            </a:r>
            <a:r>
              <a:rPr lang="en-US" b="1" dirty="0"/>
              <a:t>(IEP) or 504 Accommodations Plan must participate in screening</a:t>
            </a:r>
            <a:r>
              <a:rPr lang="en-US" dirty="0"/>
              <a:t> for identification for the academic gifted and talented program. Students should participate in CogAT and Iowa Assessments testing, as appropriate, or in an alternative screening process that includes a documented review of existing data from a norm-referenced aptitude and norm-referenced mathematics and reading comprehension assessment. </a:t>
            </a:r>
          </a:p>
          <a:p>
            <a:endParaRPr lang="en-US" dirty="0"/>
          </a:p>
          <a:p>
            <a:r>
              <a:rPr lang="en-US" b="1" dirty="0"/>
              <a:t>The student’s IEP team determines whether the student will participate in the assessment in the same manner as other students, or with accommodations. </a:t>
            </a:r>
            <a:r>
              <a:rPr lang="en-US" dirty="0"/>
              <a:t>Students cannot be excluded from screening because of a disability. </a:t>
            </a:r>
          </a:p>
          <a:p>
            <a:endParaRPr lang="en-US" dirty="0"/>
          </a:p>
          <a:p>
            <a:r>
              <a:rPr lang="en-US" dirty="0"/>
              <a:t>SC Allowed Accommodations- </a:t>
            </a:r>
            <a:r>
              <a:rPr lang="en-US" b="1" dirty="0"/>
              <a:t>Some accommodations listed in the Directions for Administration (DFA) for both CogAT and Iowa Assessments are not approved for use in South Carolina</a:t>
            </a:r>
            <a:r>
              <a:rPr lang="en-US" dirty="0"/>
              <a:t>. </a:t>
            </a:r>
            <a:r>
              <a:rPr lang="en-US" b="1" dirty="0"/>
              <a:t>Make sure that Test Administrators (TAs) are aware that the accommodations listed in the TAM pages 8-14 are the only approved accommodations for the South Carolina Grade 2 Gifted and Talented Assessment program. </a:t>
            </a:r>
          </a:p>
          <a:p>
            <a:endParaRPr lang="en-US"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13</a:t>
            </a:fld>
            <a:endParaRPr lang="en-US"/>
          </a:p>
        </p:txBody>
      </p:sp>
    </p:spTree>
    <p:extLst>
      <p:ext uri="{BB962C8B-B14F-4D97-AF65-F5344CB8AC3E}">
        <p14:creationId xmlns:p14="http://schemas.microsoft.com/office/powerpoint/2010/main" val="380509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Setting- </a:t>
            </a:r>
          </a:p>
          <a:p>
            <a:r>
              <a:rPr lang="en-US" dirty="0"/>
              <a:t>The small-group size should be consistent with the group size used for routine classroom assessments. </a:t>
            </a:r>
          </a:p>
          <a:p>
            <a:pPr marL="177571" indent="-177571">
              <a:buFont typeface="Arial" panose="020B0604020202020204" pitchFamily="34" charset="0"/>
              <a:buChar char="•"/>
            </a:pPr>
            <a:r>
              <a:rPr lang="en-US" dirty="0"/>
              <a:t>Preferential seating</a:t>
            </a:r>
          </a:p>
          <a:p>
            <a:pPr marL="177571" indent="-177571">
              <a:buFont typeface="Arial" panose="020B0604020202020204" pitchFamily="34" charset="0"/>
              <a:buChar char="•"/>
            </a:pPr>
            <a:r>
              <a:rPr lang="en-US" dirty="0"/>
              <a:t>Separate location</a:t>
            </a:r>
          </a:p>
          <a:p>
            <a:endParaRPr lang="en-US" dirty="0"/>
          </a:p>
          <a:p>
            <a:r>
              <a:rPr lang="en-US" b="1" dirty="0"/>
              <a:t>Timing-  </a:t>
            </a:r>
            <a:r>
              <a:rPr lang="en-US" dirty="0"/>
              <a:t>Frequent and Extended Breaks – This accommodation is used if additional time is needed beyond the break structure of the assessment. These breaks may occur: </a:t>
            </a:r>
          </a:p>
          <a:p>
            <a:pPr marL="177571" indent="-177571">
              <a:buFont typeface="Arial" panose="020B0604020202020204" pitchFamily="34" charset="0"/>
              <a:buChar char="•"/>
            </a:pPr>
            <a:r>
              <a:rPr lang="en-US" dirty="0"/>
              <a:t>In the classroom/separate location, with no contact between students; or</a:t>
            </a:r>
          </a:p>
          <a:p>
            <a:pPr marL="177571" indent="-177571">
              <a:buFont typeface="Arial" panose="020B0604020202020204" pitchFamily="34" charset="0"/>
              <a:buChar char="•"/>
            </a:pPr>
            <a:r>
              <a:rPr lang="en-US" dirty="0"/>
              <a:t>Outside of the classroom/separate location, with contact between students monitored to ensure there is no discussion of the assessment.</a:t>
            </a:r>
          </a:p>
          <a:p>
            <a:endParaRPr lang="en-US" dirty="0"/>
          </a:p>
          <a:p>
            <a:r>
              <a:rPr lang="en-US" b="1" dirty="0"/>
              <a:t>Scheduling-</a:t>
            </a:r>
            <a:r>
              <a:rPr lang="en-US" dirty="0"/>
              <a:t> Multiple Test Sessions/Days – </a:t>
            </a:r>
            <a:r>
              <a:rPr lang="en-US" b="1" dirty="0"/>
              <a:t>The student may take portions of CogAT or the Iowa Assessments over several days, as long as all testing is completed by the last day of the testing window</a:t>
            </a:r>
            <a:r>
              <a:rPr lang="en-US" dirty="0"/>
              <a:t>. Students must begin testing on the regularly scheduled testing date and may not go back to previously completed sections of the test. </a:t>
            </a:r>
          </a:p>
          <a:p>
            <a:endParaRPr lang="en-US" dirty="0"/>
          </a:p>
          <a:p>
            <a:r>
              <a:rPr lang="en-US" b="1" dirty="0"/>
              <a:t>Presentation-</a:t>
            </a:r>
            <a:r>
              <a:rPr lang="en-US" dirty="0"/>
              <a:t> Highlighting – </a:t>
            </a:r>
            <a:r>
              <a:rPr lang="en-US" b="1" dirty="0"/>
              <a:t>The Test Administrator may highlight key words or phrases for students in the directions but not in any other part of the tests</a:t>
            </a:r>
            <a:r>
              <a:rPr lang="en-US" dirty="0"/>
              <a:t>. </a:t>
            </a:r>
            <a:r>
              <a:rPr lang="en-US" b="1" dirty="0"/>
              <a:t>The student may highlight words, phrases, sentences, etc., in passages. </a:t>
            </a:r>
          </a:p>
          <a:p>
            <a:endParaRPr lang="en-US" dirty="0"/>
          </a:p>
          <a:p>
            <a:pPr marL="171450" indent="-171450">
              <a:buFont typeface="Arial" panose="020B0604020202020204" pitchFamily="34" charset="0"/>
              <a:buChar char="•"/>
            </a:pPr>
            <a:r>
              <a:rPr lang="en-US" b="1" dirty="0"/>
              <a:t>Cueing</a:t>
            </a:r>
            <a:r>
              <a:rPr lang="en-US" dirty="0"/>
              <a:t> – </a:t>
            </a:r>
            <a:r>
              <a:rPr lang="en-US" b="1" dirty="0"/>
              <a:t>The Test Administrator may write cues, use cue symbols, or orally cue the directions only in the test booklet </a:t>
            </a:r>
          </a:p>
          <a:p>
            <a:pPr marL="171450" indent="-171450">
              <a:buFont typeface="Arial" panose="020B0604020202020204" pitchFamily="34" charset="0"/>
              <a:buChar char="•"/>
            </a:pPr>
            <a:r>
              <a:rPr lang="en-US" b="1" dirty="0"/>
              <a:t>Read Aloud to Self </a:t>
            </a:r>
            <a:r>
              <a:rPr lang="en-US" dirty="0"/>
              <a:t>– All items on CogAT are pictorial. For the Iowa Assessments, the student may read the test questions aloud to himself or herself. This accommodation requires an individual administration. </a:t>
            </a:r>
          </a:p>
          <a:p>
            <a:endParaRPr lang="en-US" dirty="0"/>
          </a:p>
          <a:p>
            <a:pPr marL="171450" indent="-171450">
              <a:buFont typeface="Arial" panose="020B0604020202020204" pitchFamily="34" charset="0"/>
              <a:buChar char="•"/>
            </a:pPr>
            <a:r>
              <a:rPr lang="en-US" b="1" dirty="0"/>
              <a:t>Repeated Directions-</a:t>
            </a:r>
            <a:r>
              <a:rPr lang="en-US" dirty="0"/>
              <a:t> Only test directions may be read aloud as many times as necessary to inform students of the proper procedures to follow in responding. This accommodation applies only to the general test directions prior to the first test item for each subtest. Additionally, any student may have the general directions repeated or clarified to ensure the student understands the proper procedures to follow in responding.</a:t>
            </a:r>
          </a:p>
          <a:p>
            <a:pPr marL="628650" lvl="1" indent="-171450">
              <a:buFont typeface="Arial" panose="020B0604020202020204" pitchFamily="34" charset="0"/>
              <a:buChar char="•"/>
            </a:pPr>
            <a:r>
              <a:rPr lang="en-US" dirty="0"/>
              <a:t>Notice that there are differences between the test administration directions for the CogAT and Iowa Assessments tests. These administration directions apply to all students. CogAT- you may repeat the directions as many times necessary.  Iowa- Read the directions for each question only once. Do not repeat the directions. This applies to the entire test, even for students with “repeated directions” in their IEP, because repeating the directions changes the construct of the test. </a:t>
            </a:r>
          </a:p>
          <a:p>
            <a:endParaRPr lang="en-US" dirty="0"/>
          </a:p>
          <a:p>
            <a:r>
              <a:rPr lang="en-US" b="1" dirty="0"/>
              <a:t>Bilingual Dictionary- </a:t>
            </a:r>
            <a:r>
              <a:rPr lang="en-US" b="0" dirty="0"/>
              <a:t>Students may use a word-to-word bilingual dictionary. However, the dictionary must not include any examples, pictures, or definitions..</a:t>
            </a:r>
          </a:p>
          <a:p>
            <a:endParaRPr lang="en-US" dirty="0"/>
          </a:p>
          <a:p>
            <a:r>
              <a:rPr lang="en-US" b="1" dirty="0"/>
              <a:t>Translate Directions- </a:t>
            </a:r>
            <a:r>
              <a:rPr lang="en-US" b="0" dirty="0"/>
              <a:t>The general test directions may be translated into the student’s native language</a:t>
            </a:r>
            <a:r>
              <a:rPr lang="en-US" dirty="0"/>
              <a:t>. </a:t>
            </a:r>
            <a:r>
              <a:rPr lang="en-US" b="0" dirty="0"/>
              <a:t>This translation cannot go beyond the scope and meaning of the directions. Test questions/individual test question directions may not be translated. Practice items also may not be translated as they are embedded in the test.</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14</a:t>
            </a:fld>
            <a:endParaRPr lang="en-US"/>
          </a:p>
        </p:txBody>
      </p:sp>
    </p:spTree>
    <p:extLst>
      <p:ext uri="{BB962C8B-B14F-4D97-AF65-F5344CB8AC3E}">
        <p14:creationId xmlns:p14="http://schemas.microsoft.com/office/powerpoint/2010/main" val="260969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types of accommodations provided to students must be recorded on the student test booklet in the “Test Administrator Use Only” block.</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15</a:t>
            </a:fld>
            <a:endParaRPr lang="en-US"/>
          </a:p>
        </p:txBody>
      </p:sp>
    </p:spTree>
    <p:extLst>
      <p:ext uri="{BB962C8B-B14F-4D97-AF65-F5344CB8AC3E}">
        <p14:creationId xmlns:p14="http://schemas.microsoft.com/office/powerpoint/2010/main" val="2927201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Alt-V scoring involves the elimination of the </a:t>
            </a:r>
            <a:r>
              <a:rPr lang="en-US" b="1" dirty="0"/>
              <a:t>Sentence Completion </a:t>
            </a:r>
            <a:r>
              <a:rPr lang="en-US" dirty="0"/>
              <a:t>subtest from the Verbal battery. </a:t>
            </a:r>
          </a:p>
          <a:p>
            <a:endParaRPr lang="en-US" dirty="0"/>
          </a:p>
          <a:p>
            <a:r>
              <a:rPr lang="en-US" dirty="0"/>
              <a:t>The use of Alt-V scoring should be determined for each individual ML student. ML students who receive an ACCESS for ML’s composite score between 1.0 and 4.9 may be considered for Alt-V scoring. ML students without an ACCESS score may have their screener score used; 1.0–4.5 may be considered. </a:t>
            </a:r>
          </a:p>
          <a:p>
            <a:endParaRPr lang="en-US" dirty="0"/>
          </a:p>
          <a:p>
            <a:pPr>
              <a:spcAft>
                <a:spcPts val="600"/>
              </a:spcAft>
            </a:pPr>
            <a:r>
              <a:rPr lang="en-US" sz="1200" b="1" dirty="0"/>
              <a:t>SCDE states </a:t>
            </a:r>
            <a:r>
              <a:rPr lang="en-US" sz="1200" b="1" u="sng" dirty="0"/>
              <a:t>only</a:t>
            </a:r>
            <a:r>
              <a:rPr lang="en-US" sz="1200" b="1" dirty="0"/>
              <a:t> ML students are eligible for Alt-V scoring where they have the </a:t>
            </a:r>
            <a:r>
              <a:rPr lang="en-US" sz="1200" b="1" dirty="0">
                <a:solidFill>
                  <a:schemeClr val="tx2"/>
                </a:solidFill>
              </a:rPr>
              <a:t>option to </a:t>
            </a:r>
            <a:r>
              <a:rPr lang="en-US" sz="1200" b="1" dirty="0"/>
              <a:t>omit the Sentence Completion subtest.</a:t>
            </a:r>
          </a:p>
          <a:p>
            <a:pPr>
              <a:spcAft>
                <a:spcPts val="600"/>
              </a:spcAft>
            </a:pPr>
            <a:r>
              <a:rPr lang="en-US" sz="1200" b="1" dirty="0"/>
              <a:t>Consideration for Alt-V Scoring should be determined for each individual ML student. ML students receiving an ACCESS for ELL’s composite score between 1.0-4.9 may be coded for Alt-V Scoring (TAM page 14). </a:t>
            </a:r>
            <a:endParaRPr lang="en-US" b="1"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16</a:t>
            </a:fld>
            <a:endParaRPr lang="en-US"/>
          </a:p>
        </p:txBody>
      </p:sp>
    </p:spTree>
    <p:extLst>
      <p:ext uri="{BB962C8B-B14F-4D97-AF65-F5344CB8AC3E}">
        <p14:creationId xmlns:p14="http://schemas.microsoft.com/office/powerpoint/2010/main" val="702544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17</a:t>
            </a:fld>
            <a:endParaRPr lang="en-US"/>
          </a:p>
        </p:txBody>
      </p:sp>
    </p:spTree>
    <p:extLst>
      <p:ext uri="{BB962C8B-B14F-4D97-AF65-F5344CB8AC3E}">
        <p14:creationId xmlns:p14="http://schemas.microsoft.com/office/powerpoint/2010/main" val="14051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between school and home before testing begins can help make testing run smoothly and make it possible for students to do their best. </a:t>
            </a:r>
          </a:p>
          <a:p>
            <a:pPr marL="177571" marR="0" lvl="0" indent="-17757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Inform parents regarding the purpose of the testing and how the results will be used. Inform parents that there is no opt-out provision. All grade 2 students must be given the opportunity to test. </a:t>
            </a:r>
            <a:r>
              <a:rPr lang="en-US" b="1" dirty="0"/>
              <a:t>*New this year- </a:t>
            </a:r>
            <a:r>
              <a:rPr lang="en-US" dirty="0"/>
              <a:t>We have provided a new brochure with your Test Administration Manuals that provides information about the test that can be sent home to inform parents.  </a:t>
            </a:r>
          </a:p>
          <a:p>
            <a:pPr marL="177571" indent="-177571">
              <a:buFont typeface="Arial" panose="020B0604020202020204" pitchFamily="34" charset="0"/>
              <a:buChar char="•"/>
            </a:pPr>
            <a:r>
              <a:rPr lang="en-US" dirty="0"/>
              <a:t>Parent permission to take these tests is not required.</a:t>
            </a:r>
          </a:p>
          <a:p>
            <a:pPr marL="177571" indent="-177571">
              <a:buFont typeface="Arial" panose="020B0604020202020204" pitchFamily="34" charset="0"/>
              <a:buChar char="•"/>
            </a:pPr>
            <a:r>
              <a:rPr lang="en-US" dirty="0"/>
              <a:t>All parents should be told in advance the dates and times each test and/or subtest will be administered in their school. Send them the testing schedule.</a:t>
            </a:r>
          </a:p>
          <a:p>
            <a:pPr marL="177571" indent="-177571">
              <a:buFont typeface="Arial" panose="020B0604020202020204" pitchFamily="34" charset="0"/>
              <a:buChar char="•"/>
            </a:pPr>
            <a:r>
              <a:rPr lang="en-US" dirty="0"/>
              <a:t>A test schedule should be posted on the school website.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Testing Environment- Students should be tested in classrooms with good lighted and well- ventilated, have adequate spacing between students to increase test security, classrooms should be quiet and free from distractions, and anything content related (reading and math) to grade 2 standards should be covered and removed.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Test administration- </a:t>
            </a:r>
          </a:p>
          <a:p>
            <a:pPr marL="171450" indent="-171450">
              <a:buFont typeface="Arial" panose="020B0604020202020204" pitchFamily="34" charset="0"/>
              <a:buChar char="•"/>
            </a:pPr>
            <a:r>
              <a:rPr lang="en-US" dirty="0"/>
              <a:t>Decide how the test will be administered and by whom.</a:t>
            </a:r>
          </a:p>
          <a:p>
            <a:pPr marL="171450" indent="-171450">
              <a:buFont typeface="Arial" panose="020B0604020202020204" pitchFamily="34" charset="0"/>
              <a:buChar char="•"/>
            </a:pPr>
            <a:r>
              <a:rPr lang="en-US" dirty="0"/>
              <a:t>Monitor students to make sure that each one understands the test instructions.</a:t>
            </a:r>
          </a:p>
          <a:p>
            <a:pPr marL="171450" indent="-171450">
              <a:buFont typeface="Arial" panose="020B0604020202020204" pitchFamily="34" charset="0"/>
              <a:buChar char="•"/>
            </a:pPr>
            <a:r>
              <a:rPr lang="en-US" dirty="0"/>
              <a:t>Pace the test to fit the students- for classes in which some of the students are likely to take much longer than others, it may be best to administer the tests in two separate groups.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21</a:t>
            </a:fld>
            <a:endParaRPr lang="en-US"/>
          </a:p>
        </p:txBody>
      </p:sp>
    </p:spTree>
    <p:extLst>
      <p:ext uri="{BB962C8B-B14F-4D97-AF65-F5344CB8AC3E}">
        <p14:creationId xmlns:p14="http://schemas.microsoft.com/office/powerpoint/2010/main" val="134814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t>
            </a:r>
            <a:r>
              <a:rPr lang="en-US" sz="1200" i="1" dirty="0">
                <a:solidFill>
                  <a:schemeClr val="tx1"/>
                </a:solidFill>
                <a:highlight>
                  <a:srgbClr val="FFFF00"/>
                </a:highlight>
              </a:rPr>
              <a:t>TAM page 17)</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22</a:t>
            </a:fld>
            <a:endParaRPr lang="en-US"/>
          </a:p>
        </p:txBody>
      </p:sp>
    </p:spTree>
    <p:extLst>
      <p:ext uri="{BB962C8B-B14F-4D97-AF65-F5344CB8AC3E}">
        <p14:creationId xmlns:p14="http://schemas.microsoft.com/office/powerpoint/2010/main" val="255437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STC is responsible for inventory control within the school. STCs must account for and return all of the test booklets and Directions for Administration manuals to Riverside Insights. Schools and districts are required to use the security checklists to track the distribution and return of all secure test materials.</a:t>
            </a:r>
          </a:p>
          <a:p>
            <a:endParaRPr lang="en-US" dirty="0"/>
          </a:p>
          <a:p>
            <a:pPr defTabSz="947044">
              <a:defRPr/>
            </a:pPr>
            <a:r>
              <a:rPr lang="en-US" altLang="en-US" dirty="0">
                <a:highlight>
                  <a:srgbClr val="FFFF00"/>
                </a:highlight>
              </a:rPr>
              <a:t>STC’s must use the School Security Checklists to count and sign-in and sign-out test materials.</a:t>
            </a:r>
          </a:p>
          <a:p>
            <a:pPr defTabSz="947044">
              <a:defRPr/>
            </a:pPr>
            <a:endParaRPr lang="en-US" altLang="en-US" dirty="0">
              <a:highlight>
                <a:srgbClr val="FFFF00"/>
              </a:highlight>
            </a:endParaRPr>
          </a:p>
          <a:p>
            <a:pPr marL="0" marR="0" lvl="0" indent="0" algn="l" defTabSz="947044" rtl="0" eaLnBrk="1" fontAlgn="auto" latinLnBrk="0" hangingPunct="1">
              <a:lnSpc>
                <a:spcPct val="100000"/>
              </a:lnSpc>
              <a:spcBef>
                <a:spcPts val="0"/>
              </a:spcBef>
              <a:spcAft>
                <a:spcPts val="0"/>
              </a:spcAft>
              <a:buClrTx/>
              <a:buSzTx/>
              <a:buFontTx/>
              <a:buNone/>
              <a:tabLst/>
              <a:defRPr/>
            </a:pPr>
            <a:r>
              <a:rPr lang="en-US" b="1" i="1" dirty="0">
                <a:solidFill>
                  <a:schemeClr val="tx1"/>
                </a:solidFill>
              </a:rPr>
              <a:t>* It is highly recommended that you make a copy of the security checklist for your records.</a:t>
            </a:r>
            <a:endParaRPr lang="en-US" i="1" dirty="0">
              <a:solidFill>
                <a:schemeClr val="tx1"/>
              </a:solidFill>
            </a:endParaRPr>
          </a:p>
          <a:p>
            <a:pPr defTabSz="947044">
              <a:defRPr/>
            </a:pPr>
            <a:endParaRPr lang="en-US" alt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23</a:t>
            </a:fld>
            <a:endParaRPr lang="en-US"/>
          </a:p>
        </p:txBody>
      </p:sp>
    </p:spTree>
    <p:extLst>
      <p:ext uri="{BB962C8B-B14F-4D97-AF65-F5344CB8AC3E}">
        <p14:creationId xmlns:p14="http://schemas.microsoft.com/office/powerpoint/2010/main" val="101813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DTCs to collect Acknowledgement of Receipt of Test Materials from the schools and send to Celia.</a:t>
            </a:r>
          </a:p>
        </p:txBody>
      </p:sp>
      <p:sp>
        <p:nvSpPr>
          <p:cNvPr id="4" name="Slide Number Placeholder 3"/>
          <p:cNvSpPr>
            <a:spLocks noGrp="1"/>
          </p:cNvSpPr>
          <p:nvPr>
            <p:ph type="sldNum" sz="quarter" idx="5"/>
          </p:nvPr>
        </p:nvSpPr>
        <p:spPr/>
        <p:txBody>
          <a:bodyPr/>
          <a:lstStyle/>
          <a:p>
            <a:fld id="{1F4EE7B6-F268-4A8A-8121-53988FD9B107}" type="slidenum">
              <a:rPr lang="en-US" smtClean="0"/>
              <a:t>28</a:t>
            </a:fld>
            <a:endParaRPr lang="en-US"/>
          </a:p>
        </p:txBody>
      </p:sp>
    </p:spTree>
    <p:extLst>
      <p:ext uri="{BB962C8B-B14F-4D97-AF65-F5344CB8AC3E}">
        <p14:creationId xmlns:p14="http://schemas.microsoft.com/office/powerpoint/2010/main" val="274724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(TAM page 34)</a:t>
            </a:r>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29</a:t>
            </a:fld>
            <a:endParaRPr lang="en-US"/>
          </a:p>
        </p:txBody>
      </p:sp>
    </p:spTree>
    <p:extLst>
      <p:ext uri="{BB962C8B-B14F-4D97-AF65-F5344CB8AC3E}">
        <p14:creationId xmlns:p14="http://schemas.microsoft.com/office/powerpoint/2010/main" val="196185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hlinkClick r:id="rId3"/>
              </a:rPr>
              <a:t>State Board of Education regulation 43-220</a:t>
            </a:r>
            <a:r>
              <a:rPr lang="en-US" b="0" i="0" dirty="0">
                <a:solidFill>
                  <a:srgbClr val="333333"/>
                </a:solidFill>
                <a:effectLst/>
                <a:latin typeface="proxima-nova"/>
              </a:rPr>
              <a:t> requires the administration of assessments measuring cognitive, academic, and/or artistic abilities to identify students for district gifted and talented programs. </a:t>
            </a:r>
            <a:r>
              <a:rPr lang="en-US" sz="1200"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The South Carolina Department of Education (SCDE) provides an aptitude and an achievement assessment for this </a:t>
            </a:r>
            <a:r>
              <a:rPr lang="en-US" sz="1200" u="sng" dirty="0">
                <a:solidFill>
                  <a:srgbClr val="000000"/>
                </a:solidFill>
                <a:effectLst/>
                <a:latin typeface="Calibri" panose="020F0502020204030204" pitchFamily="34" charset="0"/>
                <a:ea typeface="Calibri" panose="020F0502020204030204" pitchFamily="34" charset="0"/>
                <a:cs typeface="Lucida Sans" panose="020B0602030504020204" pitchFamily="34" charset="0"/>
              </a:rPr>
              <a:t>purpose.</a:t>
            </a:r>
            <a:endParaRPr lang="en-US" sz="1200" dirty="0">
              <a:effectLst/>
              <a:latin typeface="Lucida Sans" panose="020B0602030504020204" pitchFamily="34" charset="0"/>
              <a:ea typeface="Calibri" panose="020F0502020204030204" pitchFamily="34" charset="0"/>
              <a:cs typeface="Lucida Sans" panose="020B0602030504020204" pitchFamily="34" charset="0"/>
            </a:endParaRP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 Carolina law requires districts to screen all students at the elementary and secondary levels for district Gifted and Talented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Districts are required to provide services for all gifted and talented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Although the primary purpose of these assessments is to identify students for the Gifted and Talented programs, student results can be useful to teachers as they examine their instructional practices and can help them identify teaching strategies for all students.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a:t>
            </a:fld>
            <a:endParaRPr lang="en-US"/>
          </a:p>
        </p:txBody>
      </p:sp>
    </p:spTree>
    <p:extLst>
      <p:ext uri="{BB962C8B-B14F-4D97-AF65-F5344CB8AC3E}">
        <p14:creationId xmlns:p14="http://schemas.microsoft.com/office/powerpoint/2010/main" val="273223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30</a:t>
            </a:fld>
            <a:endParaRPr lang="en-US"/>
          </a:p>
        </p:txBody>
      </p:sp>
    </p:spTree>
    <p:extLst>
      <p:ext uri="{BB962C8B-B14F-4D97-AF65-F5344CB8AC3E}">
        <p14:creationId xmlns:p14="http://schemas.microsoft.com/office/powerpoint/2010/main" val="4117982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35</a:t>
            </a:fld>
            <a:endParaRPr lang="en-US"/>
          </a:p>
        </p:txBody>
      </p:sp>
    </p:spTree>
    <p:extLst>
      <p:ext uri="{BB962C8B-B14F-4D97-AF65-F5344CB8AC3E}">
        <p14:creationId xmlns:p14="http://schemas.microsoft.com/office/powerpoint/2010/main" val="2650241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schemeClr val="tx2"/>
                </a:solidFill>
              </a:rPr>
              <a:t>Failure to do any of the above may result in a delay in getting your test scores back from Riverside Insights Scoring Center.</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37</a:t>
            </a:fld>
            <a:endParaRPr lang="en-US"/>
          </a:p>
        </p:txBody>
      </p:sp>
    </p:spTree>
    <p:extLst>
      <p:ext uri="{BB962C8B-B14F-4D97-AF65-F5344CB8AC3E}">
        <p14:creationId xmlns:p14="http://schemas.microsoft.com/office/powerpoint/2010/main" val="51804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40</a:t>
            </a:fld>
            <a:endParaRPr lang="en-US"/>
          </a:p>
        </p:txBody>
      </p:sp>
    </p:spTree>
    <p:extLst>
      <p:ext uri="{BB962C8B-B14F-4D97-AF65-F5344CB8AC3E}">
        <p14:creationId xmlns:p14="http://schemas.microsoft.com/office/powerpoint/2010/main" val="226637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use your School Packing List and the Security Checklist to verify that the total number of test materials you are returning to the District Test Coordinator (DTC) matches the total number of test materials you received. </a:t>
            </a:r>
          </a:p>
          <a:p>
            <a:r>
              <a:rPr lang="en-US" dirty="0"/>
              <a:t>If you are not returning any of a particular test material, this should be documented on the Security Checklist. All discrepancies should be resolved before returning test materials to the DTC. Please make a copy for your records and return this form to the DTC when completed.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41</a:t>
            </a:fld>
            <a:endParaRPr lang="en-US"/>
          </a:p>
        </p:txBody>
      </p:sp>
    </p:spTree>
    <p:extLst>
      <p:ext uri="{BB962C8B-B14F-4D97-AF65-F5344CB8AC3E}">
        <p14:creationId xmlns:p14="http://schemas.microsoft.com/office/powerpoint/2010/main" val="2383847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42</a:t>
            </a:fld>
            <a:endParaRPr lang="en-US"/>
          </a:p>
        </p:txBody>
      </p:sp>
    </p:spTree>
    <p:extLst>
      <p:ext uri="{BB962C8B-B14F-4D97-AF65-F5344CB8AC3E}">
        <p14:creationId xmlns:p14="http://schemas.microsoft.com/office/powerpoint/2010/main" val="511868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44</a:t>
            </a:fld>
            <a:endParaRPr lang="en-US"/>
          </a:p>
        </p:txBody>
      </p:sp>
    </p:spTree>
    <p:extLst>
      <p:ext uri="{BB962C8B-B14F-4D97-AF65-F5344CB8AC3E}">
        <p14:creationId xmlns:p14="http://schemas.microsoft.com/office/powerpoint/2010/main" val="1489589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51</a:t>
            </a:fld>
            <a:endParaRPr lang="en-US"/>
          </a:p>
        </p:txBody>
      </p:sp>
    </p:spTree>
    <p:extLst>
      <p:ext uri="{BB962C8B-B14F-4D97-AF65-F5344CB8AC3E}">
        <p14:creationId xmlns:p14="http://schemas.microsoft.com/office/powerpoint/2010/main" val="2366042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0"/>
              </a:spcAft>
              <a:buFont typeface="Arial"/>
              <a:buNone/>
              <a:defRPr/>
            </a:pPr>
            <a:r>
              <a:rPr lang="en-US" dirty="0"/>
              <a:t>DataManager Reporting is a dynamic online reporting tool that allows you to perform the following tasks:</a:t>
            </a:r>
          </a:p>
          <a:p>
            <a:pPr eaLnBrk="1" hangingPunct="1">
              <a:defRPr/>
            </a:pPr>
            <a:r>
              <a:rPr lang="en-US" dirty="0"/>
              <a:t>Create customized reports using the options available for your account</a:t>
            </a:r>
          </a:p>
          <a:p>
            <a:pPr eaLnBrk="1" hangingPunct="1">
              <a:defRPr/>
            </a:pPr>
            <a:r>
              <a:rPr lang="en-US" dirty="0"/>
              <a:t>View and edit reports online</a:t>
            </a:r>
          </a:p>
          <a:p>
            <a:pPr eaLnBrk="1" hangingPunct="1">
              <a:defRPr/>
            </a:pPr>
            <a:r>
              <a:rPr lang="en-US" dirty="0"/>
              <a:t>Save, edit, and re-use report criteria</a:t>
            </a:r>
          </a:p>
          <a:p>
            <a:pPr eaLnBrk="1" hangingPunct="1">
              <a:defRPr/>
            </a:pPr>
            <a:r>
              <a:rPr lang="en-US" dirty="0"/>
              <a:t>Print reports</a:t>
            </a:r>
          </a:p>
          <a:p>
            <a:pPr eaLnBrk="1" hangingPunct="1">
              <a:defRPr/>
            </a:pPr>
            <a:r>
              <a:rPr lang="en-US" dirty="0"/>
              <a:t>Export reports to PDF, RTF, or Microsoft Excel®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None/>
              <a:defRPr/>
            </a:pPr>
            <a:r>
              <a:rPr lang="en-US" dirty="0"/>
              <a:t>From DataManager, you can locally download and/or print the following reports and more.</a:t>
            </a:r>
          </a:p>
          <a:p>
            <a:pPr lvl="2" eaLnBrk="1" fontAlgn="auto" hangingPunct="1">
              <a:spcBef>
                <a:spcPts val="0"/>
              </a:spcBef>
              <a:spcAft>
                <a:spcPts val="0"/>
              </a:spcAft>
              <a:buFont typeface="Wingdings" panose="05000000000000000000" pitchFamily="2" charset="2"/>
              <a:buChar char="Ø"/>
              <a:defRPr/>
            </a:pPr>
            <a:r>
              <a:rPr lang="en-US" dirty="0"/>
              <a:t>List Report of Student Scores</a:t>
            </a:r>
          </a:p>
          <a:p>
            <a:pPr lvl="2" eaLnBrk="1" fontAlgn="auto" hangingPunct="1">
              <a:spcBef>
                <a:spcPts val="0"/>
              </a:spcBef>
              <a:spcAft>
                <a:spcPts val="0"/>
              </a:spcAft>
              <a:buFont typeface="Wingdings" panose="05000000000000000000" pitchFamily="2" charset="2"/>
              <a:buChar char="Ø"/>
              <a:defRPr/>
            </a:pPr>
            <a:r>
              <a:rPr lang="en-US" dirty="0"/>
              <a:t>Classroom Summaries</a:t>
            </a:r>
          </a:p>
          <a:p>
            <a:pPr lvl="2" eaLnBrk="1" fontAlgn="auto" hangingPunct="1">
              <a:spcBef>
                <a:spcPts val="0"/>
              </a:spcBef>
              <a:spcAft>
                <a:spcPts val="0"/>
              </a:spcAft>
              <a:buFont typeface="Wingdings" panose="05000000000000000000" pitchFamily="2" charset="2"/>
              <a:buChar char="Ø"/>
              <a:defRPr/>
            </a:pPr>
            <a:r>
              <a:rPr lang="en-US" dirty="0"/>
              <a:t>School Summaries</a:t>
            </a:r>
          </a:p>
          <a:p>
            <a:pPr lvl="2" eaLnBrk="1" fontAlgn="auto" hangingPunct="1">
              <a:spcBef>
                <a:spcPts val="0"/>
              </a:spcBef>
              <a:spcAft>
                <a:spcPts val="0"/>
              </a:spcAft>
              <a:buFont typeface="Wingdings" panose="05000000000000000000" pitchFamily="2" charset="2"/>
              <a:buChar char="Ø"/>
              <a:defRPr/>
            </a:pPr>
            <a:r>
              <a:rPr lang="en-US" dirty="0"/>
              <a:t>District Summary</a:t>
            </a:r>
          </a:p>
          <a:p>
            <a:pPr lvl="2" eaLnBrk="1" fontAlgn="auto" hangingPunct="1">
              <a:spcBef>
                <a:spcPts val="0"/>
              </a:spcBef>
              <a:spcAft>
                <a:spcPts val="0"/>
              </a:spcAft>
              <a:buFont typeface="Wingdings" panose="05000000000000000000" pitchFamily="2" charset="2"/>
              <a:buChar char="Ø"/>
              <a:defRPr/>
            </a:pPr>
            <a:r>
              <a:rPr lang="en-US" dirty="0"/>
              <a:t>Student data file</a:t>
            </a:r>
          </a:p>
          <a:p>
            <a:pPr eaLnBrk="1" hangingPunct="1">
              <a:buFont typeface="Arial"/>
              <a:buChar char="•"/>
              <a:defRPr/>
            </a:pPr>
            <a:endParaRPr lang="en-US" sz="1400" dirty="0"/>
          </a:p>
          <a:p>
            <a:pPr marL="0" indent="0" eaLnBrk="1" hangingPunct="1">
              <a:buNone/>
              <a:defRPr/>
            </a:pPr>
            <a:r>
              <a:rPr lang="en-US" dirty="0"/>
              <a:t>*The schools will also receive 2 copies of the Student Profile Narrative and the Student Score Labels- 1 for Iowa, 1 for CogAT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Step-by-step instructions on how to generate the reports above is be posted on the SC Microsite as well as a live demo during the Posttest Workshop.  </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52</a:t>
            </a:fld>
            <a:endParaRPr lang="en-US"/>
          </a:p>
        </p:txBody>
      </p:sp>
    </p:spTree>
    <p:extLst>
      <p:ext uri="{BB962C8B-B14F-4D97-AF65-F5344CB8AC3E}">
        <p14:creationId xmlns:p14="http://schemas.microsoft.com/office/powerpoint/2010/main" val="361071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56</a:t>
            </a:fld>
            <a:endParaRPr lang="en-US"/>
          </a:p>
        </p:txBody>
      </p:sp>
    </p:spTree>
    <p:extLst>
      <p:ext uri="{BB962C8B-B14F-4D97-AF65-F5344CB8AC3E}">
        <p14:creationId xmlns:p14="http://schemas.microsoft.com/office/powerpoint/2010/main" val="265540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For placement into the Gifted and Talented grade 2 program, students must meet the criteria for two out of the three dimensions outlined in the regulation. </a:t>
            </a:r>
          </a:p>
          <a:p>
            <a:pPr defTabSz="947044">
              <a:defRPr/>
            </a:pPr>
            <a:endParaRPr lang="en-US" dirty="0"/>
          </a:p>
          <a:p>
            <a:pPr defTabSz="947044">
              <a:defRPr/>
            </a:pPr>
            <a:r>
              <a:rPr lang="en-US" b="0" dirty="0"/>
              <a:t>Dimension A </a:t>
            </a:r>
            <a:r>
              <a:rPr lang="en-US" dirty="0"/>
              <a:t>(Reasoning Abilities) requires students to demonstrate high aptitude (93rd national age percentile) in </a:t>
            </a:r>
            <a:r>
              <a:rPr lang="en-US" b="1" dirty="0"/>
              <a:t>one or more of these areas</a:t>
            </a:r>
            <a:r>
              <a:rPr lang="en-US" dirty="0"/>
              <a:t>: verbal/linguistic, quantitative/mathematical, nonverbal, and/or a composite of the three. Scores on CogAT may be used for this purpose. </a:t>
            </a:r>
            <a:r>
              <a:rPr lang="en-US" b="1" dirty="0"/>
              <a:t>Students who meet the 96th or higher national age percentile composite score on CogAT are automatically eligible for placement into a district gifted and talented program</a:t>
            </a:r>
            <a:r>
              <a:rPr lang="en-US" dirty="0"/>
              <a:t>. </a:t>
            </a:r>
          </a:p>
          <a:p>
            <a:endParaRPr lang="en-US" dirty="0"/>
          </a:p>
          <a:p>
            <a:r>
              <a:rPr lang="en-US" b="0" dirty="0"/>
              <a:t>Dimension B </a:t>
            </a:r>
            <a:r>
              <a:rPr lang="en-US" dirty="0"/>
              <a:t>(High Achievement in Reading and/or Mathematical Areas) of the regulation requires that students </a:t>
            </a:r>
            <a:r>
              <a:rPr lang="en-US" b="1" dirty="0"/>
              <a:t>demonstrate high achievement in reading and/or mathematical areas (94th national percentile and above) as measured by a nationally normed or statewide assessment. </a:t>
            </a:r>
          </a:p>
          <a:p>
            <a:endParaRPr lang="en-US" b="1" dirty="0"/>
          </a:p>
          <a:p>
            <a:r>
              <a:rPr lang="en-US" b="1" dirty="0"/>
              <a:t>Students who meet the eligibility requirements of either Dimension A (aptitude) or Dimension B (achievement), but not both dimensions, must take the Performance Task Assessments (Dimension C). </a:t>
            </a:r>
          </a:p>
          <a:p>
            <a:endParaRPr lang="en-US" dirty="0"/>
          </a:p>
          <a:p>
            <a:r>
              <a:rPr lang="en-US" dirty="0"/>
              <a:t>Dimension C (Intellectual/Academic Performance) requires students to demonstrate a high degree of interest in and commitment to academic and/or intellectual pursuits or demonstrate intellectual characteristics such as curiosity/inquiry, reflection, persistence/tenacity in the face of challenge, and creative productive thinking. One of the methods by which these characteristics may be demonstrated is with a score of sixteen on either the verbal or nonverbal component of the Performance Task Assessments for grade 3 placement. </a:t>
            </a:r>
          </a:p>
          <a:p>
            <a:endParaRPr lang="en-US" dirty="0"/>
          </a:p>
          <a:p>
            <a:pPr marL="342900" indent="-342900"/>
            <a:r>
              <a:rPr lang="en-US" dirty="0">
                <a:solidFill>
                  <a:schemeClr val="tx2"/>
                </a:solidFill>
                <a:latin typeface="+mn-lt"/>
              </a:rPr>
              <a:t>If a student meets the criteria for Dimensions A and B, the student qualifies for Gifted &amp; Talented services without taking the Performance Tasks Assessment.</a:t>
            </a:r>
          </a:p>
          <a:p>
            <a:pPr marL="342900" indent="-342900"/>
            <a:endParaRPr lang="en-US" dirty="0">
              <a:solidFill>
                <a:schemeClr val="tx2"/>
              </a:solidFill>
              <a:latin typeface="+mn-lt"/>
            </a:endParaRPr>
          </a:p>
          <a:p>
            <a:pPr marL="342900" indent="-342900"/>
            <a:r>
              <a:rPr lang="en-US" dirty="0">
                <a:solidFill>
                  <a:schemeClr val="tx2"/>
                </a:solidFill>
                <a:latin typeface="+mn-lt"/>
              </a:rPr>
              <a:t>If a student meets the criteria for Dimensions A or B, but not both, the student will take the Performance Tasks Assessment</a:t>
            </a:r>
            <a:endParaRPr lang="en-US" dirty="0"/>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6</a:t>
            </a:fld>
            <a:endParaRPr lang="en-US"/>
          </a:p>
        </p:txBody>
      </p:sp>
    </p:spTree>
    <p:extLst>
      <p:ext uri="{BB962C8B-B14F-4D97-AF65-F5344CB8AC3E}">
        <p14:creationId xmlns:p14="http://schemas.microsoft.com/office/powerpoint/2010/main" val="3875692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57</a:t>
            </a:fld>
            <a:endParaRPr lang="en-US"/>
          </a:p>
        </p:txBody>
      </p:sp>
    </p:spTree>
    <p:extLst>
      <p:ext uri="{BB962C8B-B14F-4D97-AF65-F5344CB8AC3E}">
        <p14:creationId xmlns:p14="http://schemas.microsoft.com/office/powerpoint/2010/main" val="716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7</a:t>
            </a:fld>
            <a:endParaRPr lang="en-US"/>
          </a:p>
        </p:txBody>
      </p:sp>
    </p:spTree>
    <p:extLst>
      <p:ext uri="{BB962C8B-B14F-4D97-AF65-F5344CB8AC3E}">
        <p14:creationId xmlns:p14="http://schemas.microsoft.com/office/powerpoint/2010/main" val="424678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8</a:t>
            </a:fld>
            <a:endParaRPr lang="en-US"/>
          </a:p>
        </p:txBody>
      </p:sp>
    </p:spTree>
    <p:extLst>
      <p:ext uri="{BB962C8B-B14F-4D97-AF65-F5344CB8AC3E}">
        <p14:creationId xmlns:p14="http://schemas.microsoft.com/office/powerpoint/2010/main" val="125791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9</a:t>
            </a:fld>
            <a:endParaRPr lang="en-US"/>
          </a:p>
        </p:txBody>
      </p:sp>
    </p:spTree>
    <p:extLst>
      <p:ext uri="{BB962C8B-B14F-4D97-AF65-F5344CB8AC3E}">
        <p14:creationId xmlns:p14="http://schemas.microsoft.com/office/powerpoint/2010/main" val="521180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10</a:t>
            </a:fld>
            <a:endParaRPr lang="en-US"/>
          </a:p>
        </p:txBody>
      </p:sp>
    </p:spTree>
    <p:extLst>
      <p:ext uri="{BB962C8B-B14F-4D97-AF65-F5344CB8AC3E}">
        <p14:creationId xmlns:p14="http://schemas.microsoft.com/office/powerpoint/2010/main" val="1350972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11</a:t>
            </a:fld>
            <a:endParaRPr lang="en-US"/>
          </a:p>
        </p:txBody>
      </p:sp>
    </p:spTree>
    <p:extLst>
      <p:ext uri="{BB962C8B-B14F-4D97-AF65-F5344CB8AC3E}">
        <p14:creationId xmlns:p14="http://schemas.microsoft.com/office/powerpoint/2010/main" val="253682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Reading</a:t>
            </a:r>
          </a:p>
          <a:p>
            <a:r>
              <a:rPr lang="en-US" dirty="0"/>
              <a:t>Part 1 includes Picture Stories and Sentences</a:t>
            </a:r>
          </a:p>
          <a:p>
            <a:r>
              <a:rPr lang="en-US" dirty="0"/>
              <a:t>Part 2 includes Stories</a:t>
            </a:r>
          </a:p>
          <a:p>
            <a:endParaRPr lang="en-US" dirty="0"/>
          </a:p>
        </p:txBody>
      </p:sp>
      <p:sp>
        <p:nvSpPr>
          <p:cNvPr id="4" name="Slide Number Placeholder 3"/>
          <p:cNvSpPr>
            <a:spLocks noGrp="1"/>
          </p:cNvSpPr>
          <p:nvPr>
            <p:ph type="sldNum" sz="quarter" idx="5"/>
          </p:nvPr>
        </p:nvSpPr>
        <p:spPr/>
        <p:txBody>
          <a:bodyPr/>
          <a:lstStyle/>
          <a:p>
            <a:fld id="{1F4EE7B6-F268-4A8A-8121-53988FD9B107}" type="slidenum">
              <a:rPr lang="en-US" smtClean="0"/>
              <a:t>12</a:t>
            </a:fld>
            <a:endParaRPr lang="en-US"/>
          </a:p>
        </p:txBody>
      </p:sp>
    </p:spTree>
    <p:extLst>
      <p:ext uri="{BB962C8B-B14F-4D97-AF65-F5344CB8AC3E}">
        <p14:creationId xmlns:p14="http://schemas.microsoft.com/office/powerpoint/2010/main" val="233051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E04C-A779-37C4-2A3B-B8E34CF40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7D25B-E41B-6074-6169-19C946BAD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2150F-DD93-C784-ACE0-1E66BEA3DA35}"/>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51483255-53F3-C7D4-10F1-103378B8E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74A7-CE63-DEB3-C8EF-AC032BCC80A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380511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C311-CB3E-6503-F712-75BF901EE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1F8B7-6AA3-C5B5-A82D-B6C8DD916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FD06B-BCD8-7BFC-17D3-0217A6ABD0A8}"/>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7A0B9CE2-97D8-2F2C-BD8E-140FCAD2A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460DB-F772-370A-8C28-A0825F6FD187}"/>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315842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1769D-F382-6C4A-F459-4A9FFA846B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992A8-D5BA-AAD2-55A9-9BE77ABEA4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2D115-4F85-550C-2486-EC8689CCB4C6}"/>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C602BE58-170A-BFDD-8137-6FBD66D6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0ED4B-0CF9-37E7-3A18-B83945F3D59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2737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31B-D006-E274-EC7D-070FDA23A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14765-A91F-1276-6B7A-86B68A546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381F-E08A-C043-7047-1EA64959D269}"/>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845D9B24-BA0C-70FF-8045-7E784C438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67C4D-B657-A1BB-CE22-113D3097332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96048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085C-92A6-02AE-581B-90D9029AE0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FF030-93DE-3CA4-9F90-5239ACDD7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25B0-CB3C-87CE-E8D4-D575C812718E}"/>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1C07B77A-E5EB-EF6D-A827-1FC6FE3D8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7726A-0AF8-83B2-C6C1-1EC73BDFE19A}"/>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0696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99D6-21C7-D890-DB49-7A88E183AB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DEC30-9D75-D0F4-8ACF-86C1CA597C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088E-5D80-293D-5B28-AEC985ABC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B56AD-37EF-37C8-E112-1A7FADFBF625}"/>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6" name="Footer Placeholder 5">
            <a:extLst>
              <a:ext uri="{FF2B5EF4-FFF2-40B4-BE49-F238E27FC236}">
                <a16:creationId xmlns:a16="http://schemas.microsoft.com/office/drawing/2014/main" id="{673D0380-2C8C-A2C5-A059-27938191B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82BB3-4358-2EE2-8127-4B48CF44086B}"/>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8244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7FB5-D50E-5A52-E89B-8910BA4EE1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52EB0E-B8D0-D525-640C-791D7E5DE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3D7D0-74F5-9E09-59D0-7B2A55850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BF0F3-BCA7-DC73-CC9A-C9EFA50E9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45931-0806-ABE6-4FDF-FFEBBC879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EF2A9-1108-EEF6-A33B-2409E620EA69}"/>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8" name="Footer Placeholder 7">
            <a:extLst>
              <a:ext uri="{FF2B5EF4-FFF2-40B4-BE49-F238E27FC236}">
                <a16:creationId xmlns:a16="http://schemas.microsoft.com/office/drawing/2014/main" id="{FCA95C9B-79C2-D333-C3C0-1EA7500D17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52D6E-A5AC-C821-B333-E92C47DAE830}"/>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73897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407D-C280-1A8E-B80C-C2AC52AA5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1716EE-6892-8652-14FB-DED5BC6E851C}"/>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4" name="Footer Placeholder 3">
            <a:extLst>
              <a:ext uri="{FF2B5EF4-FFF2-40B4-BE49-F238E27FC236}">
                <a16:creationId xmlns:a16="http://schemas.microsoft.com/office/drawing/2014/main" id="{60C3C416-79FC-5CFA-29F3-233ABB6F5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B284F-5C7F-078A-4DC7-85DEBE16613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61687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AAD2D-B97B-D117-AD63-B895976A64B8}"/>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3" name="Footer Placeholder 2">
            <a:extLst>
              <a:ext uri="{FF2B5EF4-FFF2-40B4-BE49-F238E27FC236}">
                <a16:creationId xmlns:a16="http://schemas.microsoft.com/office/drawing/2014/main" id="{ADB5DB30-F83C-7B3F-E384-209D82C9B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7FE60-6AD3-2D61-AEAF-BF7A489F2944}"/>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253136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397E-7423-F62C-9DDD-3ABA66805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8F4EB-879A-A08F-C1B7-C54B37B44B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124D1-41DA-2E31-F831-D67FE65A2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14437-BAF3-E6D7-667B-62A25F71B56D}"/>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6" name="Footer Placeholder 5">
            <a:extLst>
              <a:ext uri="{FF2B5EF4-FFF2-40B4-BE49-F238E27FC236}">
                <a16:creationId xmlns:a16="http://schemas.microsoft.com/office/drawing/2014/main" id="{7C9263B2-00C1-8FAE-9B00-B04A76068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912F2-33F6-4EFE-1ADB-535891B4A611}"/>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4471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8F00-FBD3-5348-625A-3B9911F58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D5CCB-D6E0-AA04-F571-FB3774E0B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D206B3-A7FD-E069-D7C5-5184B38A4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C88DB-0972-333A-2426-2EAAD89ADB25}"/>
              </a:ext>
            </a:extLst>
          </p:cNvPr>
          <p:cNvSpPr>
            <a:spLocks noGrp="1"/>
          </p:cNvSpPr>
          <p:nvPr>
            <p:ph type="dt" sz="half" idx="10"/>
          </p:nvPr>
        </p:nvSpPr>
        <p:spPr/>
        <p:txBody>
          <a:bodyPr/>
          <a:lstStyle/>
          <a:p>
            <a:fld id="{18D739C1-3407-4B8B-9410-D90919A2794B}" type="datetimeFigureOut">
              <a:rPr lang="en-US" smtClean="0"/>
              <a:t>9/15/2023</a:t>
            </a:fld>
            <a:endParaRPr lang="en-US"/>
          </a:p>
        </p:txBody>
      </p:sp>
      <p:sp>
        <p:nvSpPr>
          <p:cNvPr id="6" name="Footer Placeholder 5">
            <a:extLst>
              <a:ext uri="{FF2B5EF4-FFF2-40B4-BE49-F238E27FC236}">
                <a16:creationId xmlns:a16="http://schemas.microsoft.com/office/drawing/2014/main" id="{B4A02A8B-D277-48BA-DE40-0ADAD6302A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CF652B-363C-8C2B-6F14-83ED8B8C5A3E}"/>
              </a:ext>
            </a:extLst>
          </p:cNvPr>
          <p:cNvSpPr>
            <a:spLocks noGrp="1"/>
          </p:cNvSpPr>
          <p:nvPr>
            <p:ph type="sldNum" sz="quarter" idx="12"/>
          </p:nvPr>
        </p:nvSpPr>
        <p:spPr/>
        <p:txBody>
          <a:bodyPr/>
          <a:lstStyle/>
          <a:p>
            <a:fld id="{E56841D0-892A-4C7D-83BA-EE3A7BF99535}" type="slidenum">
              <a:rPr lang="en-US" smtClean="0"/>
              <a:t>‹#›</a:t>
            </a:fld>
            <a:endParaRPr lang="en-US"/>
          </a:p>
        </p:txBody>
      </p:sp>
    </p:spTree>
    <p:extLst>
      <p:ext uri="{BB962C8B-B14F-4D97-AF65-F5344CB8AC3E}">
        <p14:creationId xmlns:p14="http://schemas.microsoft.com/office/powerpoint/2010/main" val="409740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BC08F-8BFE-0759-F299-86858812A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CF5464-7177-139F-6930-5ADC35D3D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FDC7D-4577-7F6F-B789-EFD5D7368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739C1-3407-4B8B-9410-D90919A2794B}" type="datetimeFigureOut">
              <a:rPr lang="en-US" smtClean="0"/>
              <a:t>9/15/2023</a:t>
            </a:fld>
            <a:endParaRPr lang="en-US"/>
          </a:p>
        </p:txBody>
      </p:sp>
      <p:sp>
        <p:nvSpPr>
          <p:cNvPr id="5" name="Footer Placeholder 4">
            <a:extLst>
              <a:ext uri="{FF2B5EF4-FFF2-40B4-BE49-F238E27FC236}">
                <a16:creationId xmlns:a16="http://schemas.microsoft.com/office/drawing/2014/main" id="{473C8275-7D7C-8A6F-137F-695BDD5B0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BF7E8A-ED95-FCFC-5B9C-20A93D066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841D0-892A-4C7D-83BA-EE3A7BF99535}" type="slidenum">
              <a:rPr lang="en-US" smtClean="0"/>
              <a:t>‹#›</a:t>
            </a:fld>
            <a:endParaRPr lang="en-US"/>
          </a:p>
        </p:txBody>
      </p:sp>
    </p:spTree>
    <p:extLst>
      <p:ext uri="{BB962C8B-B14F-4D97-AF65-F5344CB8AC3E}">
        <p14:creationId xmlns:p14="http://schemas.microsoft.com/office/powerpoint/2010/main" val="301639242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creighton@ed.sc.gov" TargetMode="Externa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nfo.riversideinsights.com/scdo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8E2-D67D-F8E6-003D-78D259BDDF01}"/>
              </a:ext>
            </a:extLst>
          </p:cNvPr>
          <p:cNvSpPr>
            <a:spLocks noGrp="1"/>
          </p:cNvSpPr>
          <p:nvPr>
            <p:ph type="ctrTitle"/>
          </p:nvPr>
        </p:nvSpPr>
        <p:spPr>
          <a:xfrm>
            <a:off x="4853988" y="320041"/>
            <a:ext cx="6707084" cy="3892668"/>
          </a:xfrm>
        </p:spPr>
        <p:txBody>
          <a:bodyPr>
            <a:normAutofit/>
          </a:bodyPr>
          <a:lstStyle/>
          <a:p>
            <a:pPr algn="l"/>
            <a:r>
              <a:rPr lang="en-US" sz="4800" b="1" dirty="0"/>
              <a:t>Gifted and Talented Assessment Program for Grade 2 Students</a:t>
            </a:r>
            <a:endParaRPr lang="en-US" sz="4800" dirty="0"/>
          </a:p>
        </p:txBody>
      </p:sp>
      <p:sp>
        <p:nvSpPr>
          <p:cNvPr id="3" name="Subtitle 2">
            <a:extLst>
              <a:ext uri="{FF2B5EF4-FFF2-40B4-BE49-F238E27FC236}">
                <a16:creationId xmlns:a16="http://schemas.microsoft.com/office/drawing/2014/main" id="{B309BE5D-9F22-B5C5-F7BE-569983E25647}"/>
              </a:ext>
            </a:extLst>
          </p:cNvPr>
          <p:cNvSpPr>
            <a:spLocks noGrp="1"/>
          </p:cNvSpPr>
          <p:nvPr>
            <p:ph type="subTitle" idx="1"/>
          </p:nvPr>
        </p:nvSpPr>
        <p:spPr>
          <a:xfrm>
            <a:off x="4853699" y="4631161"/>
            <a:ext cx="6707366" cy="1569486"/>
          </a:xfrm>
        </p:spPr>
        <p:txBody>
          <a:bodyPr>
            <a:normAutofit/>
          </a:bodyPr>
          <a:lstStyle/>
          <a:p>
            <a:pPr algn="l"/>
            <a:r>
              <a:rPr lang="en-US" b="1" dirty="0"/>
              <a:t>Fall 2023 Pretest Workshop- </a:t>
            </a:r>
          </a:p>
          <a:p>
            <a:pPr algn="l"/>
            <a:r>
              <a:rPr lang="en-US" b="1" dirty="0"/>
              <a:t>Paper Administration</a:t>
            </a:r>
          </a:p>
        </p:txBody>
      </p:sp>
      <p:pic>
        <p:nvPicPr>
          <p:cNvPr id="5" name="Picture 4" descr="Iowa Assessments logo">
            <a:extLst>
              <a:ext uri="{FF2B5EF4-FFF2-40B4-BE49-F238E27FC236}">
                <a16:creationId xmlns:a16="http://schemas.microsoft.com/office/drawing/2014/main" id="{DDA8A2A7-1D19-8D47-9CC1-782A85C3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5" y="5912392"/>
            <a:ext cx="2175510" cy="576510"/>
          </a:xfrm>
          <a:prstGeom prst="rect">
            <a:avLst/>
          </a:pr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gAT logo">
            <a:extLst>
              <a:ext uri="{FF2B5EF4-FFF2-40B4-BE49-F238E27FC236}">
                <a16:creationId xmlns:a16="http://schemas.microsoft.com/office/drawing/2014/main" id="{7EB04B92-6C9C-74A9-3B83-82E45898F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857" y="6076944"/>
            <a:ext cx="1591818" cy="568897"/>
          </a:xfrm>
          <a:prstGeom prst="rect">
            <a:avLst/>
          </a:prstGeom>
        </p:spPr>
      </p:pic>
      <p:pic>
        <p:nvPicPr>
          <p:cNvPr id="6" name="Picture 5" descr="South Carolina Dept of Education Logo">
            <a:extLst>
              <a:ext uri="{FF2B5EF4-FFF2-40B4-BE49-F238E27FC236}">
                <a16:creationId xmlns:a16="http://schemas.microsoft.com/office/drawing/2014/main" id="{85645EC5-A323-BAF4-61DF-4D2F5F097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15" y="239568"/>
            <a:ext cx="1438937" cy="1412077"/>
          </a:xfrm>
          <a:prstGeom prst="rect">
            <a:avLst/>
          </a:prstGeom>
        </p:spPr>
      </p:pic>
    </p:spTree>
    <p:extLst>
      <p:ext uri="{BB962C8B-B14F-4D97-AF65-F5344CB8AC3E}">
        <p14:creationId xmlns:p14="http://schemas.microsoft.com/office/powerpoint/2010/main" val="229419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573EAB-3B0F-8F16-D77A-8AD243EA8C10}"/>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14855" y="1253331"/>
            <a:ext cx="10941269" cy="4351338"/>
          </a:xfrm>
        </p:spPr>
        <p:txBody>
          <a:bodyPr>
            <a:normAutofit lnSpcReduction="10000"/>
          </a:bodyPr>
          <a:lstStyle/>
          <a:p>
            <a:pPr marL="342900" indent="-342900">
              <a:lnSpc>
                <a:spcPct val="100000"/>
              </a:lnSpc>
              <a:spcAft>
                <a:spcPts val="1200"/>
              </a:spcAft>
              <a:buFont typeface="Arial" pitchFamily="34" charset="0"/>
              <a:buChar char="•"/>
            </a:pPr>
            <a:r>
              <a:rPr lang="en-US" altLang="en-US" dirty="0">
                <a:solidFill>
                  <a:schemeClr val="tx2"/>
                </a:solidFill>
              </a:rPr>
              <a:t>Monitor Students – It is important to monitor the students to make certain each one understands the subtest instructions, is working on the correct question, and is marking in the test booklet properly.</a:t>
            </a:r>
          </a:p>
          <a:p>
            <a:pPr marL="342900" indent="-342900">
              <a:lnSpc>
                <a:spcPct val="100000"/>
              </a:lnSpc>
              <a:spcAft>
                <a:spcPts val="1200"/>
              </a:spcAft>
              <a:buFont typeface="Arial" pitchFamily="34" charset="0"/>
              <a:buChar char="•"/>
            </a:pPr>
            <a:r>
              <a:rPr lang="en-US" altLang="en-US" dirty="0">
                <a:solidFill>
                  <a:schemeClr val="tx2"/>
                </a:solidFill>
              </a:rPr>
              <a:t>Review practice questions with students – Always try to ensure that students understand what they are supposed to do before starting the subtest.</a:t>
            </a:r>
          </a:p>
          <a:p>
            <a:pPr marL="342900" indent="-342900">
              <a:lnSpc>
                <a:spcPct val="100000"/>
              </a:lnSpc>
              <a:spcAft>
                <a:spcPts val="1200"/>
              </a:spcAft>
              <a:buFont typeface="Arial" pitchFamily="34" charset="0"/>
              <a:buChar char="•"/>
            </a:pPr>
            <a:r>
              <a:rPr lang="en-US" altLang="en-US" dirty="0">
                <a:solidFill>
                  <a:schemeClr val="tx2"/>
                </a:solidFill>
              </a:rPr>
              <a:t>Pace the test to fit the students – Tests are designed to measure how well, rather than how rapidly students can solve reasoning problems. Adjust the pace of the testing to fit the skill level of the students.</a:t>
            </a:r>
          </a:p>
        </p:txBody>
      </p:sp>
      <p:pic>
        <p:nvPicPr>
          <p:cNvPr id="2" name="Picture 1" descr="Iowa Assessments logo">
            <a:extLst>
              <a:ext uri="{FF2B5EF4-FFF2-40B4-BE49-F238E27FC236}">
                <a16:creationId xmlns:a16="http://schemas.microsoft.com/office/drawing/2014/main" id="{1626E04C-A28B-7CD1-2D34-690F05AA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pic>
        <p:nvPicPr>
          <p:cNvPr id="4" name="Picture 3" descr="CogAT logo">
            <a:extLst>
              <a:ext uri="{FF2B5EF4-FFF2-40B4-BE49-F238E27FC236}">
                <a16:creationId xmlns:a16="http://schemas.microsoft.com/office/drawing/2014/main" id="{36FA2A1F-8673-8FF8-D8BF-8CDACEB2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spTree>
    <p:extLst>
      <p:ext uri="{BB962C8B-B14F-4D97-AF65-F5344CB8AC3E}">
        <p14:creationId xmlns:p14="http://schemas.microsoft.com/office/powerpoint/2010/main" val="285997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282933"/>
            <a:ext cx="10515600" cy="806129"/>
          </a:xfrm>
        </p:spPr>
        <p:txBody>
          <a:bodyPr>
            <a:normAutofit/>
          </a:bodyPr>
          <a:lstStyle/>
          <a:p>
            <a:r>
              <a:rPr lang="en-US" b="1" dirty="0">
                <a:solidFill>
                  <a:schemeClr val="tx2"/>
                </a:solidFill>
              </a:rPr>
              <a:t>Cognitive Ability Test (</a:t>
            </a:r>
            <a:r>
              <a:rPr lang="en-US" b="1" i="1" dirty="0">
                <a:solidFill>
                  <a:schemeClr val="tx2"/>
                </a:solidFill>
              </a:rPr>
              <a:t>CogAT</a:t>
            </a:r>
            <a:r>
              <a:rPr lang="en-US" b="1" baseline="30000" dirty="0">
                <a:solidFill>
                  <a:schemeClr val="tx2"/>
                </a:solidFill>
              </a:rPr>
              <a:t>®</a:t>
            </a:r>
            <a:r>
              <a:rPr lang="en-US" b="1" dirty="0">
                <a:solidFill>
                  <a:schemeClr val="tx2"/>
                </a:solidFill>
              </a:rPr>
              <a:t>)</a:t>
            </a:r>
          </a:p>
        </p:txBody>
      </p:sp>
      <p:sp>
        <p:nvSpPr>
          <p:cNvPr id="3" name="TextBox 2">
            <a:extLst>
              <a:ext uri="{FF2B5EF4-FFF2-40B4-BE49-F238E27FC236}">
                <a16:creationId xmlns:a16="http://schemas.microsoft.com/office/drawing/2014/main" id="{55B38010-D3A1-2933-2771-B742EA8B4F19}"/>
              </a:ext>
            </a:extLst>
          </p:cNvPr>
          <p:cNvSpPr txBox="1"/>
          <p:nvPr/>
        </p:nvSpPr>
        <p:spPr>
          <a:xfrm>
            <a:off x="584061" y="1181234"/>
            <a:ext cx="9720919" cy="523220"/>
          </a:xfrm>
          <a:prstGeom prst="rect">
            <a:avLst/>
          </a:prstGeom>
          <a:noFill/>
        </p:spPr>
        <p:txBody>
          <a:bodyPr wrap="square" rtlCol="0">
            <a:spAutoFit/>
          </a:bodyPr>
          <a:lstStyle/>
          <a:p>
            <a:r>
              <a:rPr lang="en-US" sz="2800" dirty="0">
                <a:solidFill>
                  <a:schemeClr val="tx2"/>
                </a:solidFill>
              </a:rPr>
              <a:t>All the following CogAT tests </a:t>
            </a:r>
            <a:r>
              <a:rPr lang="en-US" sz="2800" b="1" i="1" dirty="0">
                <a:solidFill>
                  <a:schemeClr val="tx2"/>
                </a:solidFill>
              </a:rPr>
              <a:t>must be </a:t>
            </a:r>
            <a:r>
              <a:rPr lang="en-US" sz="2800" dirty="0">
                <a:solidFill>
                  <a:schemeClr val="tx2"/>
                </a:solidFill>
              </a:rPr>
              <a:t>administered: </a:t>
            </a:r>
          </a:p>
        </p:txBody>
      </p:sp>
      <p:graphicFrame>
        <p:nvGraphicFramePr>
          <p:cNvPr id="4" name="Table 6">
            <a:extLst>
              <a:ext uri="{FF2B5EF4-FFF2-40B4-BE49-F238E27FC236}">
                <a16:creationId xmlns:a16="http://schemas.microsoft.com/office/drawing/2014/main" id="{936BAC03-9AA6-BB2F-3EC2-135B63647F11}"/>
              </a:ext>
            </a:extLst>
          </p:cNvPr>
          <p:cNvGraphicFramePr>
            <a:graphicFrameLocks noGrp="1"/>
          </p:cNvGraphicFramePr>
          <p:nvPr>
            <p:extLst>
              <p:ext uri="{D42A27DB-BD31-4B8C-83A1-F6EECF244321}">
                <p14:modId xmlns:p14="http://schemas.microsoft.com/office/powerpoint/2010/main" val="2885363756"/>
              </p:ext>
            </p:extLst>
          </p:nvPr>
        </p:nvGraphicFramePr>
        <p:xfrm>
          <a:off x="718457" y="1787046"/>
          <a:ext cx="9078686" cy="4085084"/>
        </p:xfrm>
        <a:graphic>
          <a:graphicData uri="http://schemas.openxmlformats.org/drawingml/2006/table">
            <a:tbl>
              <a:tblPr firstRow="1" bandRow="1"/>
              <a:tblGrid>
                <a:gridCol w="2710543">
                  <a:extLst>
                    <a:ext uri="{9D8B030D-6E8A-4147-A177-3AD203B41FA5}">
                      <a16:colId xmlns:a16="http://schemas.microsoft.com/office/drawing/2014/main" val="2796197955"/>
                    </a:ext>
                  </a:extLst>
                </a:gridCol>
                <a:gridCol w="3494314">
                  <a:extLst>
                    <a:ext uri="{9D8B030D-6E8A-4147-A177-3AD203B41FA5}">
                      <a16:colId xmlns:a16="http://schemas.microsoft.com/office/drawing/2014/main" val="1768918353"/>
                    </a:ext>
                  </a:extLst>
                </a:gridCol>
                <a:gridCol w="2873829">
                  <a:extLst>
                    <a:ext uri="{9D8B030D-6E8A-4147-A177-3AD203B41FA5}">
                      <a16:colId xmlns:a16="http://schemas.microsoft.com/office/drawing/2014/main" val="3904427743"/>
                    </a:ext>
                  </a:extLst>
                </a:gridCol>
              </a:tblGrid>
              <a:tr h="640844">
                <a:tc>
                  <a:txBody>
                    <a:bodyPr/>
                    <a:lstStyle/>
                    <a:p>
                      <a:pPr algn="l"/>
                      <a:r>
                        <a:rPr lang="en-US" sz="1400" b="1" dirty="0">
                          <a:solidFill>
                            <a:schemeClr val="bg1"/>
                          </a:solidFill>
                        </a:rPr>
                        <a:t>CogAT Form 8, Level 8</a:t>
                      </a:r>
                    </a:p>
                  </a:txBody>
                  <a:tcPr anchor="b" anchorCtr="1">
                    <a:solidFill>
                      <a:schemeClr val="tx2"/>
                    </a:solidFill>
                  </a:tcPr>
                </a:tc>
                <a:tc>
                  <a:txBody>
                    <a:bodyPr/>
                    <a:lstStyle/>
                    <a:p>
                      <a:r>
                        <a:rPr lang="en-US" sz="1400" b="1" dirty="0">
                          <a:solidFill>
                            <a:schemeClr val="bg1"/>
                          </a:solidFill>
                        </a:rPr>
                        <a:t>Test Booklet</a:t>
                      </a:r>
                    </a:p>
                    <a:p>
                      <a:pPr algn="l"/>
                      <a:r>
                        <a:rPr lang="en-US" sz="1400" b="1" dirty="0">
                          <a:solidFill>
                            <a:schemeClr val="bg1"/>
                          </a:solidFill>
                        </a:rPr>
                        <a:t>Page Numbers</a:t>
                      </a:r>
                    </a:p>
                  </a:txBody>
                  <a:tcPr anchor="b" anchorCtr="1">
                    <a:solidFill>
                      <a:schemeClr val="tx2"/>
                    </a:solidFill>
                  </a:tcPr>
                </a:tc>
                <a:tc>
                  <a:txBody>
                    <a:bodyPr/>
                    <a:lstStyle/>
                    <a:p>
                      <a:r>
                        <a:rPr lang="en-US" sz="1400" b="1" dirty="0">
                          <a:solidFill>
                            <a:schemeClr val="bg1"/>
                          </a:solidFill>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839323">
                <a:tc>
                  <a:txBody>
                    <a:bodyPr/>
                    <a:lstStyle/>
                    <a:p>
                      <a:r>
                        <a:rPr lang="en-US" sz="1600" dirty="0"/>
                        <a:t>Verbal Battery</a:t>
                      </a:r>
                    </a:p>
                    <a:p>
                      <a:pPr marL="171450" indent="-171450">
                        <a:buFont typeface="Arial" panose="020B0604020202020204" pitchFamily="34" charset="0"/>
                        <a:buChar char="•"/>
                      </a:pPr>
                      <a:r>
                        <a:rPr lang="en-US" sz="1600" dirty="0"/>
                        <a:t>Picture Analogies</a:t>
                      </a:r>
                    </a:p>
                    <a:p>
                      <a:pPr marL="171450" indent="-171450">
                        <a:buFont typeface="Arial" panose="020B0604020202020204" pitchFamily="34" charset="0"/>
                        <a:buChar char="•"/>
                      </a:pPr>
                      <a:r>
                        <a:rPr lang="en-US" sz="1600" dirty="0"/>
                        <a:t>Sentence Competition</a:t>
                      </a:r>
                    </a:p>
                    <a:p>
                      <a:pPr marL="171450" indent="-171450">
                        <a:buFont typeface="Arial" panose="020B0604020202020204" pitchFamily="34" charset="0"/>
                        <a:buChar char="•"/>
                      </a:pPr>
                      <a:r>
                        <a:rPr lang="en-US" sz="1600" dirty="0"/>
                        <a:t>Picture Classification</a:t>
                      </a:r>
                    </a:p>
                  </a:txBody>
                  <a:tcPr/>
                </a:tc>
                <a:tc>
                  <a:txBody>
                    <a:bodyPr/>
                    <a:lstStyle/>
                    <a:p>
                      <a:r>
                        <a:rPr lang="en-US" sz="1600" dirty="0"/>
                        <a:t>Practice items on inside of front cover</a:t>
                      </a:r>
                    </a:p>
                    <a:p>
                      <a:r>
                        <a:rPr lang="en-US" sz="1600" dirty="0"/>
                        <a:t>Pages 1-7</a:t>
                      </a:r>
                    </a:p>
                    <a:p>
                      <a:r>
                        <a:rPr lang="en-US" sz="1600" dirty="0"/>
                        <a:t>Pages 9-14</a:t>
                      </a:r>
                    </a:p>
                    <a:p>
                      <a:r>
                        <a:rPr lang="en-US" sz="1600" dirty="0"/>
                        <a:t>Pages 15-24</a:t>
                      </a:r>
                    </a:p>
                  </a:txBody>
                  <a:tcPr/>
                </a:tc>
                <a:tc>
                  <a:txBody>
                    <a:bodyPr/>
                    <a:lstStyle/>
                    <a:p>
                      <a:r>
                        <a:rPr lang="en-US" sz="1600" dirty="0"/>
                        <a:t>Pages 16-18</a:t>
                      </a:r>
                    </a:p>
                    <a:p>
                      <a:r>
                        <a:rPr lang="en-US" sz="1600" dirty="0"/>
                        <a:t>Pages 19-23</a:t>
                      </a:r>
                    </a:p>
                    <a:p>
                      <a:r>
                        <a:rPr lang="en-US" sz="1600" dirty="0"/>
                        <a:t>Pages 24-27</a:t>
                      </a:r>
                    </a:p>
                    <a:p>
                      <a:r>
                        <a:rPr lang="en-US" sz="1600" dirty="0"/>
                        <a:t>Pages 28-32</a:t>
                      </a:r>
                    </a:p>
                  </a:txBody>
                  <a:tcPr/>
                </a:tc>
                <a:extLst>
                  <a:ext uri="{0D108BD9-81ED-4DB2-BD59-A6C34878D82A}">
                    <a16:rowId xmlns:a16="http://schemas.microsoft.com/office/drawing/2014/main" val="1187368575"/>
                  </a:ext>
                </a:extLst>
              </a:tr>
              <a:tr h="1025839">
                <a:tc>
                  <a:txBody>
                    <a:bodyPr/>
                    <a:lstStyle/>
                    <a:p>
                      <a:r>
                        <a:rPr lang="en-US" sz="1600" dirty="0"/>
                        <a:t>Quantitative Battery</a:t>
                      </a:r>
                    </a:p>
                    <a:p>
                      <a:pPr marL="171450" indent="-171450">
                        <a:buFont typeface="Arial" panose="020B0604020202020204" pitchFamily="34" charset="0"/>
                        <a:buChar char="•"/>
                      </a:pPr>
                      <a:r>
                        <a:rPr lang="en-US" sz="1600" dirty="0"/>
                        <a:t>Number Analogies</a:t>
                      </a:r>
                    </a:p>
                    <a:p>
                      <a:pPr marL="171450" indent="-171450">
                        <a:buFont typeface="Arial" panose="020B0604020202020204" pitchFamily="34" charset="0"/>
                        <a:buChar char="•"/>
                      </a:pPr>
                      <a:r>
                        <a:rPr lang="en-US" sz="1600" dirty="0"/>
                        <a:t>Number Puzzles</a:t>
                      </a:r>
                    </a:p>
                    <a:p>
                      <a:pPr marL="171450" indent="-171450">
                        <a:buFont typeface="Arial" panose="020B0604020202020204" pitchFamily="34" charset="0"/>
                        <a:buChar char="•"/>
                      </a:pPr>
                      <a:r>
                        <a:rPr lang="en-US" sz="1600" dirty="0"/>
                        <a:t>Number Series</a:t>
                      </a:r>
                    </a:p>
                  </a:txBody>
                  <a:tcPr/>
                </a:tc>
                <a:tc>
                  <a:txBody>
                    <a:bodyPr/>
                    <a:lstStyle/>
                    <a:p>
                      <a:endParaRPr lang="en-US" sz="1600" dirty="0"/>
                    </a:p>
                    <a:p>
                      <a:r>
                        <a:rPr lang="en-US" sz="1600" dirty="0"/>
                        <a:t>Pages 25-31</a:t>
                      </a:r>
                    </a:p>
                    <a:p>
                      <a:r>
                        <a:rPr lang="en-US" sz="1600" dirty="0"/>
                        <a:t>Pages 33-38</a:t>
                      </a:r>
                    </a:p>
                    <a:p>
                      <a:r>
                        <a:rPr lang="en-US" sz="1600" dirty="0"/>
                        <a:t>Pages 39-45</a:t>
                      </a:r>
                    </a:p>
                    <a:p>
                      <a:endParaRPr lang="en-US" sz="1600" dirty="0"/>
                    </a:p>
                  </a:txBody>
                  <a:tcPr/>
                </a:tc>
                <a:tc>
                  <a:txBody>
                    <a:bodyPr/>
                    <a:lstStyle/>
                    <a:p>
                      <a:endParaRPr lang="en-US" sz="1600" dirty="0"/>
                    </a:p>
                    <a:p>
                      <a:r>
                        <a:rPr lang="en-US" sz="1600" dirty="0"/>
                        <a:t>Pages 33-37</a:t>
                      </a:r>
                    </a:p>
                    <a:p>
                      <a:r>
                        <a:rPr lang="en-US" sz="1600" dirty="0"/>
                        <a:t>Pages 38-41</a:t>
                      </a:r>
                    </a:p>
                    <a:p>
                      <a:r>
                        <a:rPr lang="en-US" sz="1600" dirty="0"/>
                        <a:t>Pages 42-46</a:t>
                      </a:r>
                    </a:p>
                  </a:txBody>
                  <a:tcPr/>
                </a:tc>
                <a:extLst>
                  <a:ext uri="{0D108BD9-81ED-4DB2-BD59-A6C34878D82A}">
                    <a16:rowId xmlns:a16="http://schemas.microsoft.com/office/drawing/2014/main" val="3622763472"/>
                  </a:ext>
                </a:extLst>
              </a:tr>
              <a:tr h="839323">
                <a:tc>
                  <a:txBody>
                    <a:bodyPr/>
                    <a:lstStyle/>
                    <a:p>
                      <a:r>
                        <a:rPr lang="en-US" sz="1600" dirty="0"/>
                        <a:t>Nonverbal Battery</a:t>
                      </a:r>
                    </a:p>
                    <a:p>
                      <a:pPr marL="171450" indent="-171450">
                        <a:buFont typeface="Arial" panose="020B0604020202020204" pitchFamily="34" charset="0"/>
                        <a:buChar char="•"/>
                      </a:pPr>
                      <a:r>
                        <a:rPr lang="en-US" sz="1600" dirty="0"/>
                        <a:t>Figure Matrices</a:t>
                      </a:r>
                    </a:p>
                    <a:p>
                      <a:pPr marL="171450" indent="-171450">
                        <a:buFont typeface="Arial" panose="020B0604020202020204" pitchFamily="34" charset="0"/>
                        <a:buChar char="•"/>
                      </a:pPr>
                      <a:r>
                        <a:rPr lang="en-US" sz="1600" dirty="0"/>
                        <a:t>Paper Folding</a:t>
                      </a:r>
                    </a:p>
                    <a:p>
                      <a:pPr marL="171450" indent="-171450">
                        <a:buFont typeface="Arial" panose="020B0604020202020204" pitchFamily="34" charset="0"/>
                        <a:buChar char="•"/>
                      </a:pPr>
                      <a:r>
                        <a:rPr lang="en-US" sz="1600" dirty="0"/>
                        <a:t>Figure Classification</a:t>
                      </a:r>
                    </a:p>
                  </a:txBody>
                  <a:tcPr/>
                </a:tc>
                <a:tc>
                  <a:txBody>
                    <a:bodyPr/>
                    <a:lstStyle/>
                    <a:p>
                      <a:endParaRPr lang="en-US" sz="1600" dirty="0"/>
                    </a:p>
                    <a:p>
                      <a:r>
                        <a:rPr lang="en-US" sz="1600" dirty="0"/>
                        <a:t>Pages 47-53</a:t>
                      </a:r>
                    </a:p>
                    <a:p>
                      <a:r>
                        <a:rPr lang="en-US" sz="1600" dirty="0"/>
                        <a:t>Pages 55-63</a:t>
                      </a:r>
                    </a:p>
                    <a:p>
                      <a:r>
                        <a:rPr lang="en-US" sz="1600" dirty="0"/>
                        <a:t>Pages 65-70</a:t>
                      </a:r>
                    </a:p>
                  </a:txBody>
                  <a:tcPr/>
                </a:tc>
                <a:tc>
                  <a:txBody>
                    <a:bodyPr/>
                    <a:lstStyle/>
                    <a:p>
                      <a:endParaRPr lang="en-US" sz="1600" dirty="0"/>
                    </a:p>
                    <a:p>
                      <a:r>
                        <a:rPr lang="en-US" sz="1600" dirty="0"/>
                        <a:t>Pages 47-51</a:t>
                      </a:r>
                    </a:p>
                    <a:p>
                      <a:r>
                        <a:rPr lang="en-US" sz="1600" dirty="0"/>
                        <a:t>Pages 52-56</a:t>
                      </a:r>
                    </a:p>
                    <a:p>
                      <a:r>
                        <a:rPr lang="en-US" sz="1600" dirty="0"/>
                        <a:t>Pages 57-60</a:t>
                      </a:r>
                    </a:p>
                  </a:txBody>
                  <a:tcPr/>
                </a:tc>
                <a:extLst>
                  <a:ext uri="{0D108BD9-81ED-4DB2-BD59-A6C34878D82A}">
                    <a16:rowId xmlns:a16="http://schemas.microsoft.com/office/drawing/2014/main" val="2798821146"/>
                  </a:ext>
                </a:extLst>
              </a:tr>
            </a:tbl>
          </a:graphicData>
        </a:graphic>
      </p:graphicFrame>
      <p:sp>
        <p:nvSpPr>
          <p:cNvPr id="6" name="TextBox 5">
            <a:extLst>
              <a:ext uri="{FF2B5EF4-FFF2-40B4-BE49-F238E27FC236}">
                <a16:creationId xmlns:a16="http://schemas.microsoft.com/office/drawing/2014/main" id="{365FFF4C-C6C0-F4CE-DCC0-CE0083F1F0D3}"/>
              </a:ext>
            </a:extLst>
          </p:cNvPr>
          <p:cNvSpPr txBox="1"/>
          <p:nvPr/>
        </p:nvSpPr>
        <p:spPr>
          <a:xfrm>
            <a:off x="718457" y="5990260"/>
            <a:ext cx="7315201" cy="400110"/>
          </a:xfrm>
          <a:prstGeom prst="rect">
            <a:avLst/>
          </a:prstGeom>
          <a:noFill/>
        </p:spPr>
        <p:txBody>
          <a:bodyPr wrap="square" rtlCol="0">
            <a:spAutoFit/>
          </a:bodyPr>
          <a:lstStyle/>
          <a:p>
            <a:r>
              <a:rPr lang="en-US" sz="2000" dirty="0"/>
              <a:t>All nine tests are combined to obtain a Composite Aptitude score.</a:t>
            </a:r>
          </a:p>
        </p:txBody>
      </p:sp>
      <p:pic>
        <p:nvPicPr>
          <p:cNvPr id="7" name="Picture 6" descr="CogAT logo">
            <a:extLst>
              <a:ext uri="{FF2B5EF4-FFF2-40B4-BE49-F238E27FC236}">
                <a16:creationId xmlns:a16="http://schemas.microsoft.com/office/drawing/2014/main" id="{FF01C3E0-6053-EE28-DEF8-5B494CFF7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085" y="369005"/>
            <a:ext cx="1773936" cy="633984"/>
          </a:xfrm>
          <a:prstGeom prst="rect">
            <a:avLst/>
          </a:prstGeom>
        </p:spPr>
      </p:pic>
    </p:spTree>
    <p:extLst>
      <p:ext uri="{BB962C8B-B14F-4D97-AF65-F5344CB8AC3E}">
        <p14:creationId xmlns:p14="http://schemas.microsoft.com/office/powerpoint/2010/main" val="39812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326070"/>
            <a:ext cx="10515600" cy="754793"/>
          </a:xfrm>
        </p:spPr>
        <p:txBody>
          <a:bodyPr/>
          <a:lstStyle/>
          <a:p>
            <a:r>
              <a:rPr lang="en-US" b="1" spc="300" dirty="0">
                <a:solidFill>
                  <a:schemeClr val="tx2"/>
                </a:solidFill>
              </a:rPr>
              <a:t>Iowa Assessments™</a:t>
            </a:r>
          </a:p>
        </p:txBody>
      </p:sp>
      <p:pic>
        <p:nvPicPr>
          <p:cNvPr id="4" name="Picture 3" descr="Iowa Assessments logo">
            <a:extLst>
              <a:ext uri="{FF2B5EF4-FFF2-40B4-BE49-F238E27FC236}">
                <a16:creationId xmlns:a16="http://schemas.microsoft.com/office/drawing/2014/main" id="{32DC6772-506A-286D-DE9A-3A1AAB081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989" y="220916"/>
            <a:ext cx="2353057" cy="623727"/>
          </a:xfrm>
          <a:prstGeom prst="rect">
            <a:avLst/>
          </a:prstGeom>
        </p:spPr>
      </p:pic>
      <p:sp>
        <p:nvSpPr>
          <p:cNvPr id="6" name="TextBox 5">
            <a:extLst>
              <a:ext uri="{FF2B5EF4-FFF2-40B4-BE49-F238E27FC236}">
                <a16:creationId xmlns:a16="http://schemas.microsoft.com/office/drawing/2014/main" id="{24955EB3-BB5F-B7A2-4BE7-4DD000020D08}"/>
              </a:ext>
            </a:extLst>
          </p:cNvPr>
          <p:cNvSpPr txBox="1"/>
          <p:nvPr/>
        </p:nvSpPr>
        <p:spPr>
          <a:xfrm>
            <a:off x="547009" y="1204941"/>
            <a:ext cx="11078933" cy="523220"/>
          </a:xfrm>
          <a:prstGeom prst="rect">
            <a:avLst/>
          </a:prstGeom>
          <a:noFill/>
        </p:spPr>
        <p:txBody>
          <a:bodyPr wrap="square" rtlCol="0">
            <a:spAutoFit/>
          </a:bodyPr>
          <a:lstStyle/>
          <a:p>
            <a:r>
              <a:rPr lang="en-US" sz="2800" dirty="0">
                <a:solidFill>
                  <a:schemeClr val="tx2"/>
                </a:solidFill>
              </a:rPr>
              <a:t>All the following subtests in the IA level 7 tests must be administered: </a:t>
            </a:r>
          </a:p>
        </p:txBody>
      </p:sp>
      <p:sp>
        <p:nvSpPr>
          <p:cNvPr id="7" name="TextBox 6">
            <a:extLst>
              <a:ext uri="{FF2B5EF4-FFF2-40B4-BE49-F238E27FC236}">
                <a16:creationId xmlns:a16="http://schemas.microsoft.com/office/drawing/2014/main" id="{A9FB0CFE-B2BB-F813-8CA4-8A83B1EB6075}"/>
              </a:ext>
            </a:extLst>
          </p:cNvPr>
          <p:cNvSpPr txBox="1"/>
          <p:nvPr/>
        </p:nvSpPr>
        <p:spPr>
          <a:xfrm>
            <a:off x="642256" y="5277808"/>
            <a:ext cx="10025743" cy="741870"/>
          </a:xfrm>
          <a:prstGeom prst="rect">
            <a:avLst/>
          </a:prstGeom>
          <a:noFill/>
        </p:spPr>
        <p:txBody>
          <a:bodyPr wrap="square" rtlCol="0">
            <a:spAutoFit/>
          </a:bodyPr>
          <a:lstStyle/>
          <a:p>
            <a:r>
              <a:rPr lang="en-US" dirty="0"/>
              <a:t>*All three reading tests need to be completed to receive a Reading score.</a:t>
            </a:r>
          </a:p>
          <a:p>
            <a:pPr>
              <a:lnSpc>
                <a:spcPct val="150000"/>
              </a:lnSpc>
            </a:pPr>
            <a:r>
              <a:rPr lang="en-US" dirty="0"/>
              <a:t>**Mathematics (Parts 1 and 2) need to be completed to receive a </a:t>
            </a:r>
            <a:r>
              <a:rPr lang="en-US" b="1" dirty="0"/>
              <a:t>Total</a:t>
            </a:r>
            <a:r>
              <a:rPr lang="en-US" dirty="0"/>
              <a:t> Math score</a:t>
            </a:r>
          </a:p>
        </p:txBody>
      </p:sp>
      <p:graphicFrame>
        <p:nvGraphicFramePr>
          <p:cNvPr id="9" name="Table 6">
            <a:extLst>
              <a:ext uri="{FF2B5EF4-FFF2-40B4-BE49-F238E27FC236}">
                <a16:creationId xmlns:a16="http://schemas.microsoft.com/office/drawing/2014/main" id="{0F6D9F1A-3DF5-0B03-2F60-7868740E2874}"/>
              </a:ext>
            </a:extLst>
          </p:cNvPr>
          <p:cNvGraphicFramePr>
            <a:graphicFrameLocks noGrp="1"/>
          </p:cNvGraphicFramePr>
          <p:nvPr>
            <p:extLst>
              <p:ext uri="{D42A27DB-BD31-4B8C-83A1-F6EECF244321}">
                <p14:modId xmlns:p14="http://schemas.microsoft.com/office/powerpoint/2010/main" val="2561245253"/>
              </p:ext>
            </p:extLst>
          </p:nvPr>
        </p:nvGraphicFramePr>
        <p:xfrm>
          <a:off x="718457" y="1865704"/>
          <a:ext cx="8175173" cy="3147410"/>
        </p:xfrm>
        <a:graphic>
          <a:graphicData uri="http://schemas.openxmlformats.org/drawingml/2006/table">
            <a:tbl>
              <a:tblPr firstRow="1" bandRow="1">
                <a:effectLst>
                  <a:outerShdw blurRad="50800" dist="38100" dir="2700000" algn="tl" rotWithShape="0">
                    <a:prstClr val="black">
                      <a:alpha val="40000"/>
                    </a:prstClr>
                  </a:outerShdw>
                </a:effectLst>
              </a:tblPr>
              <a:tblGrid>
                <a:gridCol w="3135808">
                  <a:extLst>
                    <a:ext uri="{9D8B030D-6E8A-4147-A177-3AD203B41FA5}">
                      <a16:colId xmlns:a16="http://schemas.microsoft.com/office/drawing/2014/main" val="2796197955"/>
                    </a:ext>
                  </a:extLst>
                </a:gridCol>
                <a:gridCol w="2082386">
                  <a:extLst>
                    <a:ext uri="{9D8B030D-6E8A-4147-A177-3AD203B41FA5}">
                      <a16:colId xmlns:a16="http://schemas.microsoft.com/office/drawing/2014/main" val="1768918353"/>
                    </a:ext>
                  </a:extLst>
                </a:gridCol>
                <a:gridCol w="2956979">
                  <a:extLst>
                    <a:ext uri="{9D8B030D-6E8A-4147-A177-3AD203B41FA5}">
                      <a16:colId xmlns:a16="http://schemas.microsoft.com/office/drawing/2014/main" val="3904427743"/>
                    </a:ext>
                  </a:extLst>
                </a:gridCol>
              </a:tblGrid>
              <a:tr h="807685">
                <a:tc>
                  <a:txBody>
                    <a:bodyPr/>
                    <a:lstStyle/>
                    <a:p>
                      <a:pPr algn="l"/>
                      <a:r>
                        <a:rPr lang="en-US" sz="1600" b="1" dirty="0">
                          <a:solidFill>
                            <a:schemeClr val="bg1"/>
                          </a:solidFill>
                        </a:rPr>
                        <a:t>IA Form G, Level 7 Core Battery</a:t>
                      </a:r>
                    </a:p>
                  </a:txBody>
                  <a:tcPr anchor="b" anchorCtr="1">
                    <a:solidFill>
                      <a:schemeClr val="tx2"/>
                    </a:solidFill>
                  </a:tcPr>
                </a:tc>
                <a:tc>
                  <a:txBody>
                    <a:bodyPr/>
                    <a:lstStyle/>
                    <a:p>
                      <a:pPr algn="l"/>
                      <a:r>
                        <a:rPr lang="en-US" sz="1600" b="1" dirty="0">
                          <a:solidFill>
                            <a:schemeClr val="bg1"/>
                          </a:solidFill>
                        </a:rPr>
                        <a:t>Test Booklet</a:t>
                      </a:r>
                    </a:p>
                    <a:p>
                      <a:pPr algn="l"/>
                      <a:r>
                        <a:rPr lang="en-US" sz="1600" b="1" dirty="0">
                          <a:solidFill>
                            <a:schemeClr val="bg1"/>
                          </a:solidFill>
                        </a:rPr>
                        <a:t>Page Numbers</a:t>
                      </a:r>
                    </a:p>
                  </a:txBody>
                  <a:tcPr anchor="b" anchorCtr="1">
                    <a:solidFill>
                      <a:schemeClr val="tx2"/>
                    </a:solidFill>
                  </a:tcPr>
                </a:tc>
                <a:tc>
                  <a:txBody>
                    <a:bodyPr/>
                    <a:lstStyle/>
                    <a:p>
                      <a:pPr algn="l"/>
                      <a:r>
                        <a:rPr lang="en-US" sz="1600" b="1" dirty="0">
                          <a:solidFill>
                            <a:schemeClr val="bg1"/>
                          </a:solidFill>
                        </a:rPr>
                        <a:t>Directions for Administration Page Numbers</a:t>
                      </a:r>
                    </a:p>
                  </a:txBody>
                  <a:tcPr anchor="b" anchorCtr="1">
                    <a:solidFill>
                      <a:schemeClr val="tx2"/>
                    </a:solidFill>
                  </a:tcPr>
                </a:tc>
                <a:extLst>
                  <a:ext uri="{0D108BD9-81ED-4DB2-BD59-A6C34878D82A}">
                    <a16:rowId xmlns:a16="http://schemas.microsoft.com/office/drawing/2014/main" val="706840363"/>
                  </a:ext>
                </a:extLst>
              </a:tr>
              <a:tr h="467945">
                <a:tc>
                  <a:txBody>
                    <a:bodyPr/>
                    <a:lstStyle/>
                    <a:p>
                      <a:r>
                        <a:rPr lang="en-US" sz="1600" dirty="0"/>
                        <a:t>Reading: Picture Stories*</a:t>
                      </a:r>
                    </a:p>
                  </a:txBody>
                  <a:tcPr/>
                </a:tc>
                <a:tc>
                  <a:txBody>
                    <a:bodyPr/>
                    <a:lstStyle/>
                    <a:p>
                      <a:r>
                        <a:rPr lang="en-US" sz="1600" dirty="0"/>
                        <a:t>Pages 12-14</a:t>
                      </a:r>
                    </a:p>
                  </a:txBody>
                  <a:tcPr/>
                </a:tc>
                <a:tc>
                  <a:txBody>
                    <a:bodyPr/>
                    <a:lstStyle/>
                    <a:p>
                      <a:r>
                        <a:rPr lang="en-US" sz="1600" dirty="0"/>
                        <a:t>Page 22</a:t>
                      </a:r>
                    </a:p>
                  </a:txBody>
                  <a:tcPr/>
                </a:tc>
                <a:extLst>
                  <a:ext uri="{0D108BD9-81ED-4DB2-BD59-A6C34878D82A}">
                    <a16:rowId xmlns:a16="http://schemas.microsoft.com/office/drawing/2014/main" val="1187368575"/>
                  </a:ext>
                </a:extLst>
              </a:tr>
              <a:tr h="467945">
                <a:tc>
                  <a:txBody>
                    <a:bodyPr/>
                    <a:lstStyle/>
                    <a:p>
                      <a:r>
                        <a:rPr lang="en-US" sz="1600" dirty="0"/>
                        <a:t>Reading: Sentences*</a:t>
                      </a:r>
                    </a:p>
                  </a:txBody>
                  <a:tcPr/>
                </a:tc>
                <a:tc>
                  <a:txBody>
                    <a:bodyPr/>
                    <a:lstStyle/>
                    <a:p>
                      <a:r>
                        <a:rPr lang="en-US" sz="1600" dirty="0"/>
                        <a:t>Page 15</a:t>
                      </a:r>
                    </a:p>
                  </a:txBody>
                  <a:tcPr/>
                </a:tc>
                <a:tc>
                  <a:txBody>
                    <a:bodyPr/>
                    <a:lstStyle/>
                    <a:p>
                      <a:r>
                        <a:rPr lang="en-US" sz="1600" dirty="0"/>
                        <a:t>Page 23</a:t>
                      </a:r>
                    </a:p>
                  </a:txBody>
                  <a:tcPr/>
                </a:tc>
                <a:extLst>
                  <a:ext uri="{0D108BD9-81ED-4DB2-BD59-A6C34878D82A}">
                    <a16:rowId xmlns:a16="http://schemas.microsoft.com/office/drawing/2014/main" val="3622763472"/>
                  </a:ext>
                </a:extLst>
              </a:tr>
              <a:tr h="467945">
                <a:tc>
                  <a:txBody>
                    <a:bodyPr/>
                    <a:lstStyle/>
                    <a:p>
                      <a:r>
                        <a:rPr lang="en-US" sz="1600" dirty="0"/>
                        <a:t>Reading: Stories*</a:t>
                      </a:r>
                    </a:p>
                  </a:txBody>
                  <a:tcPr/>
                </a:tc>
                <a:tc>
                  <a:txBody>
                    <a:bodyPr/>
                    <a:lstStyle/>
                    <a:p>
                      <a:r>
                        <a:rPr lang="en-US" sz="1600" dirty="0"/>
                        <a:t>Page 16-20</a:t>
                      </a:r>
                    </a:p>
                  </a:txBody>
                  <a:tcPr/>
                </a:tc>
                <a:tc>
                  <a:txBody>
                    <a:bodyPr/>
                    <a:lstStyle/>
                    <a:p>
                      <a:r>
                        <a:rPr lang="en-US" sz="1600" dirty="0"/>
                        <a:t>Pages 24-25</a:t>
                      </a:r>
                    </a:p>
                  </a:txBody>
                  <a:tcPr/>
                </a:tc>
                <a:extLst>
                  <a:ext uri="{0D108BD9-81ED-4DB2-BD59-A6C34878D82A}">
                    <a16:rowId xmlns:a16="http://schemas.microsoft.com/office/drawing/2014/main" val="2798821146"/>
                  </a:ext>
                </a:extLst>
              </a:tr>
              <a:tr h="467945">
                <a:tc>
                  <a:txBody>
                    <a:bodyPr/>
                    <a:lstStyle/>
                    <a:p>
                      <a:r>
                        <a:rPr lang="en-US" sz="1600" dirty="0"/>
                        <a:t>Mathematics: Part 1**</a:t>
                      </a:r>
                    </a:p>
                  </a:txBody>
                  <a:tcPr/>
                </a:tc>
                <a:tc>
                  <a:txBody>
                    <a:bodyPr/>
                    <a:lstStyle/>
                    <a:p>
                      <a:r>
                        <a:rPr lang="en-US" sz="1600" dirty="0"/>
                        <a:t>Pages 33-37</a:t>
                      </a:r>
                    </a:p>
                  </a:txBody>
                  <a:tcPr/>
                </a:tc>
                <a:tc>
                  <a:txBody>
                    <a:bodyPr/>
                    <a:lstStyle/>
                    <a:p>
                      <a:r>
                        <a:rPr lang="en-US" sz="1600" dirty="0"/>
                        <a:t>Pages 39-42</a:t>
                      </a:r>
                    </a:p>
                  </a:txBody>
                  <a:tcPr/>
                </a:tc>
                <a:extLst>
                  <a:ext uri="{0D108BD9-81ED-4DB2-BD59-A6C34878D82A}">
                    <a16:rowId xmlns:a16="http://schemas.microsoft.com/office/drawing/2014/main" val="1393384252"/>
                  </a:ext>
                </a:extLst>
              </a:tr>
              <a:tr h="467945">
                <a:tc>
                  <a:txBody>
                    <a:bodyPr/>
                    <a:lstStyle/>
                    <a:p>
                      <a:r>
                        <a:rPr lang="en-US" sz="1600" dirty="0"/>
                        <a:t>Mathematics: Part 2**</a:t>
                      </a:r>
                    </a:p>
                  </a:txBody>
                  <a:tcPr/>
                </a:tc>
                <a:tc>
                  <a:txBody>
                    <a:bodyPr/>
                    <a:lstStyle/>
                    <a:p>
                      <a:r>
                        <a:rPr lang="en-US" sz="1600" dirty="0"/>
                        <a:t>Pages 38-41</a:t>
                      </a:r>
                    </a:p>
                  </a:txBody>
                  <a:tcPr/>
                </a:tc>
                <a:tc>
                  <a:txBody>
                    <a:bodyPr/>
                    <a:lstStyle/>
                    <a:p>
                      <a:r>
                        <a:rPr lang="en-US" sz="1600" dirty="0"/>
                        <a:t>Pages 43-47</a:t>
                      </a:r>
                    </a:p>
                  </a:txBody>
                  <a:tcPr/>
                </a:tc>
                <a:extLst>
                  <a:ext uri="{0D108BD9-81ED-4DB2-BD59-A6C34878D82A}">
                    <a16:rowId xmlns:a16="http://schemas.microsoft.com/office/drawing/2014/main" val="1798584459"/>
                  </a:ext>
                </a:extLst>
              </a:tr>
            </a:tbl>
          </a:graphicData>
        </a:graphic>
      </p:graphicFrame>
    </p:spTree>
    <p:extLst>
      <p:ext uri="{BB962C8B-B14F-4D97-AF65-F5344CB8AC3E}">
        <p14:creationId xmlns:p14="http://schemas.microsoft.com/office/powerpoint/2010/main" val="120029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841248" y="548640"/>
            <a:ext cx="3600860" cy="5431536"/>
          </a:xfrm>
        </p:spPr>
        <p:txBody>
          <a:bodyPr>
            <a:normAutofit/>
          </a:bodyPr>
          <a:lstStyle/>
          <a:p>
            <a:r>
              <a:rPr lang="en-US" sz="5000" b="1" dirty="0">
                <a:solidFill>
                  <a:schemeClr val="tx2"/>
                </a:solidFill>
              </a:rPr>
              <a:t>Testing Students with Documented Disabilities and ML Students </a:t>
            </a:r>
          </a:p>
        </p:txBody>
      </p:sp>
      <p:sp>
        <p:nvSpPr>
          <p:cNvPr id="4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CF57BB-7658-DEB9-B774-F5D6E7A9A646}"/>
              </a:ext>
            </a:extLst>
          </p:cNvPr>
          <p:cNvSpPr>
            <a:spLocks noGrp="1"/>
          </p:cNvSpPr>
          <p:nvPr>
            <p:ph idx="1"/>
          </p:nvPr>
        </p:nvSpPr>
        <p:spPr>
          <a:xfrm>
            <a:off x="5126418" y="552091"/>
            <a:ext cx="6224335" cy="5431536"/>
          </a:xfrm>
        </p:spPr>
        <p:txBody>
          <a:bodyPr anchor="ctr">
            <a:normAutofit/>
          </a:bodyPr>
          <a:lstStyle/>
          <a:p>
            <a:r>
              <a:rPr lang="en-US" dirty="0">
                <a:solidFill>
                  <a:schemeClr val="tx2"/>
                </a:solidFill>
              </a:rPr>
              <a:t>Testing Students with IEP/504 Plans</a:t>
            </a:r>
          </a:p>
          <a:p>
            <a:pPr lvl="1"/>
            <a:r>
              <a:rPr lang="en-US" sz="2800" dirty="0">
                <a:solidFill>
                  <a:schemeClr val="tx2"/>
                </a:solidFill>
              </a:rPr>
              <a:t>Definition of a Student with Disabilities</a:t>
            </a:r>
          </a:p>
          <a:p>
            <a:pPr lvl="1"/>
            <a:r>
              <a:rPr lang="en-US" sz="2800" dirty="0">
                <a:solidFill>
                  <a:schemeClr val="tx2"/>
                </a:solidFill>
              </a:rPr>
              <a:t>Student Participation</a:t>
            </a:r>
          </a:p>
          <a:p>
            <a:pPr lvl="1"/>
            <a:r>
              <a:rPr lang="en-US" sz="2800" dirty="0">
                <a:solidFill>
                  <a:schemeClr val="tx2"/>
                </a:solidFill>
              </a:rPr>
              <a:t>IEP and 504 Plans</a:t>
            </a:r>
          </a:p>
          <a:p>
            <a:pPr lvl="1"/>
            <a:r>
              <a:rPr lang="en-US" sz="2800" dirty="0">
                <a:solidFill>
                  <a:schemeClr val="tx2"/>
                </a:solidFill>
              </a:rPr>
              <a:t>IEP and 504 Accommodation </a:t>
            </a:r>
            <a:br>
              <a:rPr lang="en-US" sz="2800" dirty="0">
                <a:solidFill>
                  <a:schemeClr val="tx2"/>
                </a:solidFill>
              </a:rPr>
            </a:br>
            <a:r>
              <a:rPr lang="en-US" sz="2800" dirty="0">
                <a:solidFill>
                  <a:schemeClr val="tx2"/>
                </a:solidFill>
              </a:rPr>
              <a:t>Plan Requirements</a:t>
            </a:r>
          </a:p>
          <a:p>
            <a:pPr lvl="1"/>
            <a:r>
              <a:rPr lang="en-US" sz="2800" dirty="0">
                <a:solidFill>
                  <a:schemeClr val="tx2"/>
                </a:solidFill>
              </a:rPr>
              <a:t>South Carolina-Allowed Accommodations</a:t>
            </a:r>
          </a:p>
        </p:txBody>
      </p:sp>
    </p:spTree>
    <p:extLst>
      <p:ext uri="{BB962C8B-B14F-4D97-AF65-F5344CB8AC3E}">
        <p14:creationId xmlns:p14="http://schemas.microsoft.com/office/powerpoint/2010/main" val="54876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838200" y="324632"/>
            <a:ext cx="10515600" cy="872004"/>
          </a:xfrm>
        </p:spPr>
        <p:txBody>
          <a:bodyPr>
            <a:normAutofit/>
          </a:bodyPr>
          <a:lstStyle/>
          <a:p>
            <a:r>
              <a:rPr lang="en-US" b="1" dirty="0">
                <a:solidFill>
                  <a:schemeClr val="tx2"/>
                </a:solidFill>
              </a:rPr>
              <a:t>State-Allowed Accommodations</a:t>
            </a:r>
          </a:p>
        </p:txBody>
      </p:sp>
      <p:graphicFrame>
        <p:nvGraphicFramePr>
          <p:cNvPr id="17" name="Content Placeholder 2">
            <a:extLst>
              <a:ext uri="{FF2B5EF4-FFF2-40B4-BE49-F238E27FC236}">
                <a16:creationId xmlns:a16="http://schemas.microsoft.com/office/drawing/2014/main" id="{6BC3BD9E-2FBA-4D8E-8742-19BE3F70D8A2}"/>
              </a:ext>
            </a:extLst>
          </p:cNvPr>
          <p:cNvGraphicFramePr>
            <a:graphicFrameLocks noGrp="1"/>
          </p:cNvGraphicFramePr>
          <p:nvPr>
            <p:ph idx="1"/>
            <p:extLst>
              <p:ext uri="{D42A27DB-BD31-4B8C-83A1-F6EECF244321}">
                <p14:modId xmlns:p14="http://schemas.microsoft.com/office/powerpoint/2010/main" val="72373027"/>
              </p:ext>
            </p:extLst>
          </p:nvPr>
        </p:nvGraphicFramePr>
        <p:xfrm>
          <a:off x="836676" y="1386681"/>
          <a:ext cx="10515600" cy="416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39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8DD6-D80C-BEC1-7A83-D3BE405EBCF0}"/>
              </a:ext>
            </a:extLst>
          </p:cNvPr>
          <p:cNvSpPr>
            <a:spLocks noGrp="1"/>
          </p:cNvSpPr>
          <p:nvPr>
            <p:ph type="title"/>
          </p:nvPr>
        </p:nvSpPr>
        <p:spPr>
          <a:xfrm>
            <a:off x="594911" y="144785"/>
            <a:ext cx="10983817" cy="1325563"/>
          </a:xfrm>
        </p:spPr>
        <p:txBody>
          <a:bodyPr>
            <a:normAutofit/>
          </a:bodyPr>
          <a:lstStyle/>
          <a:p>
            <a:r>
              <a:rPr lang="en-US" sz="4000" dirty="0">
                <a:solidFill>
                  <a:schemeClr val="tx2"/>
                </a:solidFill>
              </a:rPr>
              <a:t>Coding Accommodations for Students with Documented Disabilities and ML Students</a:t>
            </a:r>
          </a:p>
        </p:txBody>
      </p:sp>
      <p:pic>
        <p:nvPicPr>
          <p:cNvPr id="6" name="Picture 5" descr="Image of demographic page on student test book.">
            <a:extLst>
              <a:ext uri="{FF2B5EF4-FFF2-40B4-BE49-F238E27FC236}">
                <a16:creationId xmlns:a16="http://schemas.microsoft.com/office/drawing/2014/main" id="{304AD798-615F-9C06-07A1-7FDCAF9964D1}"/>
              </a:ext>
            </a:extLst>
          </p:cNvPr>
          <p:cNvPicPr>
            <a:picLocks noChangeAspect="1"/>
          </p:cNvPicPr>
          <p:nvPr/>
        </p:nvPicPr>
        <p:blipFill>
          <a:blip r:embed="rId3"/>
          <a:stretch>
            <a:fillRect/>
          </a:stretch>
        </p:blipFill>
        <p:spPr>
          <a:xfrm>
            <a:off x="1029632" y="1690687"/>
            <a:ext cx="6802688" cy="3123683"/>
          </a:xfrm>
          <a:prstGeom prst="rect">
            <a:avLst/>
          </a:prstGeom>
        </p:spPr>
      </p:pic>
      <p:pic>
        <p:nvPicPr>
          <p:cNvPr id="7" name="Picture 6" descr="Image of list of accommodations.">
            <a:extLst>
              <a:ext uri="{FF2B5EF4-FFF2-40B4-BE49-F238E27FC236}">
                <a16:creationId xmlns:a16="http://schemas.microsoft.com/office/drawing/2014/main" id="{68777125-A18B-75BB-F9BF-452361C525B2}"/>
              </a:ext>
            </a:extLst>
          </p:cNvPr>
          <p:cNvPicPr>
            <a:picLocks noChangeAspect="1"/>
          </p:cNvPicPr>
          <p:nvPr/>
        </p:nvPicPr>
        <p:blipFill>
          <a:blip r:embed="rId4"/>
          <a:stretch>
            <a:fillRect/>
          </a:stretch>
        </p:blipFill>
        <p:spPr>
          <a:xfrm>
            <a:off x="7458853" y="3708241"/>
            <a:ext cx="4208189" cy="2626457"/>
          </a:xfrm>
          <a:prstGeom prst="rect">
            <a:avLst/>
          </a:prstGeom>
        </p:spPr>
      </p:pic>
      <p:sp>
        <p:nvSpPr>
          <p:cNvPr id="8" name="Rectangle 7">
            <a:extLst>
              <a:ext uri="{FF2B5EF4-FFF2-40B4-BE49-F238E27FC236}">
                <a16:creationId xmlns:a16="http://schemas.microsoft.com/office/drawing/2014/main" id="{E82AE076-874E-0B1F-6FE1-8B86A90220EB}"/>
              </a:ext>
            </a:extLst>
          </p:cNvPr>
          <p:cNvSpPr/>
          <p:nvPr/>
        </p:nvSpPr>
        <p:spPr>
          <a:xfrm>
            <a:off x="4546892" y="2203373"/>
            <a:ext cx="487816" cy="24347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52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22A-8F11-4796-E79F-782F5291101F}"/>
              </a:ext>
            </a:extLst>
          </p:cNvPr>
          <p:cNvSpPr>
            <a:spLocks noGrp="1"/>
          </p:cNvSpPr>
          <p:nvPr>
            <p:ph type="title"/>
          </p:nvPr>
        </p:nvSpPr>
        <p:spPr>
          <a:xfrm>
            <a:off x="838200" y="365126"/>
            <a:ext cx="10515600" cy="688974"/>
          </a:xfrm>
        </p:spPr>
        <p:txBody>
          <a:bodyPr>
            <a:normAutofit fontScale="90000"/>
          </a:bodyPr>
          <a:lstStyle/>
          <a:p>
            <a:pPr algn="ctr"/>
            <a:r>
              <a:rPr lang="en-US" sz="4400" dirty="0">
                <a:solidFill>
                  <a:schemeClr val="tx2"/>
                </a:solidFill>
              </a:rPr>
              <a:t>What is CogAT Alt-V Scoring for Grades K-2?</a:t>
            </a:r>
            <a:endParaRPr lang="en-US" dirty="0">
              <a:solidFill>
                <a:schemeClr val="tx2"/>
              </a:solidFill>
            </a:endParaRPr>
          </a:p>
        </p:txBody>
      </p:sp>
      <p:sp>
        <p:nvSpPr>
          <p:cNvPr id="4" name="Content Placeholder 2">
            <a:extLst>
              <a:ext uri="{FF2B5EF4-FFF2-40B4-BE49-F238E27FC236}">
                <a16:creationId xmlns:a16="http://schemas.microsoft.com/office/drawing/2014/main" id="{6FB53503-58F8-95DB-02AA-EC9F16044658}"/>
              </a:ext>
            </a:extLst>
          </p:cNvPr>
          <p:cNvSpPr txBox="1">
            <a:spLocks/>
          </p:cNvSpPr>
          <p:nvPr/>
        </p:nvSpPr>
        <p:spPr>
          <a:xfrm>
            <a:off x="603369" y="1212928"/>
            <a:ext cx="2247254" cy="4216400"/>
          </a:xfrm>
          <a:prstGeom prst="rect">
            <a:avLst/>
          </a:prstGeom>
        </p:spPr>
        <p:txBody>
          <a:bodyPr>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t>Why?</a:t>
            </a:r>
            <a:br>
              <a:rPr lang="en-US" sz="2400" b="1" dirty="0"/>
            </a:br>
            <a:endParaRPr lang="en-US" sz="2400" b="1" dirty="0"/>
          </a:p>
          <a:p>
            <a:r>
              <a:rPr lang="en-US" dirty="0"/>
              <a:t>To better identify ML students in grades </a:t>
            </a:r>
            <a:r>
              <a:rPr lang="en-US" b="1" dirty="0">
                <a:solidFill>
                  <a:schemeClr val="accent2"/>
                </a:solidFill>
              </a:rPr>
              <a:t>K-2.</a:t>
            </a:r>
            <a:br>
              <a:rPr lang="en-US" dirty="0">
                <a:solidFill>
                  <a:srgbClr val="FF0000"/>
                </a:solidFill>
              </a:rPr>
            </a:br>
            <a:endParaRPr lang="en-US" dirty="0">
              <a:solidFill>
                <a:srgbClr val="FF0000"/>
              </a:solidFill>
            </a:endParaRPr>
          </a:p>
          <a:p>
            <a:r>
              <a:rPr lang="en-US" dirty="0"/>
              <a:t>To provide a composite score and Ability Profile that can be used for instructional grouping.</a:t>
            </a:r>
          </a:p>
        </p:txBody>
      </p:sp>
      <p:sp>
        <p:nvSpPr>
          <p:cNvPr id="5" name="Content Placeholder 3">
            <a:extLst>
              <a:ext uri="{FF2B5EF4-FFF2-40B4-BE49-F238E27FC236}">
                <a16:creationId xmlns:a16="http://schemas.microsoft.com/office/drawing/2014/main" id="{8399A629-D832-67F6-B4ED-D23BBE872FC4}"/>
              </a:ext>
            </a:extLst>
          </p:cNvPr>
          <p:cNvSpPr txBox="1">
            <a:spLocks/>
          </p:cNvSpPr>
          <p:nvPr/>
        </p:nvSpPr>
        <p:spPr>
          <a:xfrm>
            <a:off x="3279073" y="1212928"/>
            <a:ext cx="6118596" cy="4321175"/>
          </a:xfrm>
          <a:prstGeom prst="rect">
            <a:avLst/>
          </a:prstGeom>
        </p:spPr>
        <p:txBody>
          <a:bodyPr>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sz="2400" b="1" dirty="0"/>
              <a:t>How?</a:t>
            </a:r>
            <a:br>
              <a:rPr lang="en-US" sz="2400" b="1" dirty="0"/>
            </a:br>
            <a:endParaRPr lang="en-US" sz="2400" b="1" dirty="0"/>
          </a:p>
          <a:p>
            <a:r>
              <a:rPr lang="en-US" dirty="0"/>
              <a:t>TAs or STCs would bubble in “S” in the Office Use Only field box on the demographic page of the </a:t>
            </a:r>
            <a:r>
              <a:rPr lang="en-US" i="1" dirty="0"/>
              <a:t>CogAT</a:t>
            </a:r>
            <a:r>
              <a:rPr lang="en-US" dirty="0"/>
              <a:t> answer document.</a:t>
            </a:r>
            <a:br>
              <a:rPr lang="en-US" dirty="0"/>
            </a:br>
            <a:endParaRPr lang="en-US" dirty="0"/>
          </a:p>
          <a:p>
            <a:r>
              <a:rPr lang="en-US" dirty="0"/>
              <a:t>Teachers will administer only the Picture Analogies and Picture Classification subtests. The Sentence Completion subtest will be skipped. Students will complete the full Quantitative and Nonverbal batteries.</a:t>
            </a:r>
            <a:br>
              <a:rPr lang="en-US" dirty="0"/>
            </a:br>
            <a:endParaRPr lang="en-US" dirty="0"/>
          </a:p>
          <a:p>
            <a:r>
              <a:rPr lang="en-US" dirty="0"/>
              <a:t>Students will receive a composite score and an ability profile that can be used for instructional grouping.</a:t>
            </a:r>
          </a:p>
        </p:txBody>
      </p:sp>
      <p:pic>
        <p:nvPicPr>
          <p:cNvPr id="6" name="Picture 5" descr="CogAT logo">
            <a:extLst>
              <a:ext uri="{FF2B5EF4-FFF2-40B4-BE49-F238E27FC236}">
                <a16:creationId xmlns:a16="http://schemas.microsoft.com/office/drawing/2014/main" id="{20F0887C-B56E-0D79-E76B-21FE58844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117" y="5858890"/>
            <a:ext cx="1773936" cy="633984"/>
          </a:xfrm>
          <a:prstGeom prst="rect">
            <a:avLst/>
          </a:prstGeom>
        </p:spPr>
      </p:pic>
    </p:spTree>
    <p:extLst>
      <p:ext uri="{BB962C8B-B14F-4D97-AF65-F5344CB8AC3E}">
        <p14:creationId xmlns:p14="http://schemas.microsoft.com/office/powerpoint/2010/main" val="65688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8A1B-0933-6141-47A4-86552A1F5F79}"/>
              </a:ext>
            </a:extLst>
          </p:cNvPr>
          <p:cNvSpPr>
            <a:spLocks noGrp="1"/>
          </p:cNvSpPr>
          <p:nvPr>
            <p:ph type="title"/>
          </p:nvPr>
        </p:nvSpPr>
        <p:spPr>
          <a:xfrm>
            <a:off x="838200" y="298866"/>
            <a:ext cx="10515600" cy="774562"/>
          </a:xfrm>
        </p:spPr>
        <p:txBody>
          <a:bodyPr/>
          <a:lstStyle/>
          <a:p>
            <a:r>
              <a:rPr lang="en-US" b="1" spc="300" dirty="0">
                <a:solidFill>
                  <a:schemeClr val="tx2"/>
                </a:solidFill>
              </a:rPr>
              <a:t>Large Print Materials</a:t>
            </a:r>
          </a:p>
        </p:txBody>
      </p:sp>
      <p:sp>
        <p:nvSpPr>
          <p:cNvPr id="3" name="Content Placeholder 2">
            <a:extLst>
              <a:ext uri="{FF2B5EF4-FFF2-40B4-BE49-F238E27FC236}">
                <a16:creationId xmlns:a16="http://schemas.microsoft.com/office/drawing/2014/main" id="{7417058B-DE52-D7B2-4BAD-6A0170D1D226}"/>
              </a:ext>
            </a:extLst>
          </p:cNvPr>
          <p:cNvSpPr>
            <a:spLocks noGrp="1"/>
          </p:cNvSpPr>
          <p:nvPr>
            <p:ph idx="1"/>
          </p:nvPr>
        </p:nvSpPr>
        <p:spPr>
          <a:xfrm>
            <a:off x="838200" y="1258957"/>
            <a:ext cx="10515600" cy="4918006"/>
          </a:xfrm>
        </p:spPr>
        <p:txBody>
          <a:bodyPr>
            <a:noAutofit/>
          </a:bodyPr>
          <a:lstStyle/>
          <a:p>
            <a:pPr marL="342900" indent="-342900">
              <a:spcBef>
                <a:spcPts val="0"/>
              </a:spcBef>
              <a:buFont typeface="Arial" pitchFamily="34" charset="0"/>
              <a:buChar char="•"/>
              <a:defRPr/>
            </a:pPr>
            <a:r>
              <a:rPr lang="en-US" sz="3200" dirty="0">
                <a:solidFill>
                  <a:schemeClr val="tx2"/>
                </a:solidFill>
              </a:rPr>
              <a:t>Braille test booklets are </a:t>
            </a:r>
            <a:r>
              <a:rPr lang="en-US" sz="3200" b="1" dirty="0">
                <a:solidFill>
                  <a:schemeClr val="tx2"/>
                </a:solidFill>
              </a:rPr>
              <a:t>NOT</a:t>
            </a:r>
            <a:r>
              <a:rPr lang="en-US" sz="3200" dirty="0">
                <a:solidFill>
                  <a:schemeClr val="tx2"/>
                </a:solidFill>
              </a:rPr>
              <a:t> available for </a:t>
            </a:r>
            <a:r>
              <a:rPr lang="en-US" sz="3200" i="1" dirty="0">
                <a:solidFill>
                  <a:schemeClr val="tx2"/>
                </a:solidFill>
              </a:rPr>
              <a:t>CogAT</a:t>
            </a:r>
            <a:r>
              <a:rPr lang="en-US" sz="3200" dirty="0">
                <a:solidFill>
                  <a:schemeClr val="tx2"/>
                </a:solidFill>
              </a:rPr>
              <a:t> or the </a:t>
            </a:r>
            <a:r>
              <a:rPr lang="en-US" sz="3200" i="1" dirty="0">
                <a:solidFill>
                  <a:schemeClr val="tx2"/>
                </a:solidFill>
              </a:rPr>
              <a:t>Iowa Assessment </a:t>
            </a:r>
            <a:r>
              <a:rPr lang="en-US" sz="3200" dirty="0">
                <a:solidFill>
                  <a:schemeClr val="tx2"/>
                </a:solidFill>
              </a:rPr>
              <a:t>at the second-grade level.</a:t>
            </a:r>
          </a:p>
          <a:p>
            <a:pPr marL="0" indent="0">
              <a:spcBef>
                <a:spcPts val="0"/>
              </a:spcBef>
              <a:buNone/>
              <a:defRPr/>
            </a:pPr>
            <a:endParaRPr lang="en-US" sz="3200" dirty="0">
              <a:solidFill>
                <a:schemeClr val="tx2"/>
              </a:solidFill>
            </a:endParaRPr>
          </a:p>
          <a:p>
            <a:pPr marL="342900" indent="-342900">
              <a:spcBef>
                <a:spcPts val="0"/>
              </a:spcBef>
              <a:buFont typeface="Arial" pitchFamily="34" charset="0"/>
              <a:buChar char="•"/>
              <a:defRPr/>
            </a:pPr>
            <a:r>
              <a:rPr lang="en-US" sz="3200" dirty="0">
                <a:solidFill>
                  <a:schemeClr val="tx2"/>
                </a:solidFill>
              </a:rPr>
              <a:t>Large-print test books are available for both the </a:t>
            </a:r>
            <a:r>
              <a:rPr lang="en-US" sz="3200" i="1" dirty="0">
                <a:solidFill>
                  <a:schemeClr val="tx2"/>
                </a:solidFill>
              </a:rPr>
              <a:t>Iowa Assessments and</a:t>
            </a:r>
            <a:r>
              <a:rPr lang="en-US" sz="3200" dirty="0">
                <a:solidFill>
                  <a:schemeClr val="tx2"/>
                </a:solidFill>
              </a:rPr>
              <a:t> </a:t>
            </a:r>
            <a:r>
              <a:rPr lang="en-US" sz="3200" i="1" dirty="0">
                <a:solidFill>
                  <a:schemeClr val="tx2"/>
                </a:solidFill>
              </a:rPr>
              <a:t>CogAT</a:t>
            </a:r>
            <a:r>
              <a:rPr lang="en-US" sz="3200" dirty="0">
                <a:solidFill>
                  <a:schemeClr val="tx2"/>
                </a:solidFill>
              </a:rPr>
              <a:t>. Student responses must be transcribed to the student’s barcoded test booklet.</a:t>
            </a:r>
          </a:p>
          <a:p>
            <a:pPr marL="342900" indent="-342900">
              <a:spcBef>
                <a:spcPts val="0"/>
              </a:spcBef>
              <a:buFont typeface="Arial" pitchFamily="34" charset="0"/>
              <a:buChar char="•"/>
              <a:defRPr/>
            </a:pPr>
            <a:endParaRPr lang="en-US" sz="3200" dirty="0">
              <a:solidFill>
                <a:schemeClr val="tx2"/>
              </a:solidFill>
            </a:endParaRPr>
          </a:p>
          <a:p>
            <a:pPr marL="342900" indent="-342900">
              <a:spcBef>
                <a:spcPts val="0"/>
              </a:spcBef>
              <a:buFont typeface="Arial" pitchFamily="34" charset="0"/>
              <a:buChar char="•"/>
              <a:defRPr/>
            </a:pPr>
            <a:r>
              <a:rPr lang="en-US" sz="3200" dirty="0">
                <a:solidFill>
                  <a:schemeClr val="tx2"/>
                </a:solidFill>
              </a:rPr>
              <a:t>To order the Large Print books, please contact the Riverside Project Manager- Celia Montanez </a:t>
            </a:r>
          </a:p>
          <a:p>
            <a:pPr marL="284163" lvl="1" indent="0">
              <a:spcBef>
                <a:spcPts val="0"/>
              </a:spcBef>
              <a:buNone/>
              <a:defRPr/>
            </a:pPr>
            <a:endParaRPr lang="en-US" sz="3200" dirty="0">
              <a:solidFill>
                <a:schemeClr val="tx2"/>
              </a:solidFill>
            </a:endParaRPr>
          </a:p>
          <a:p>
            <a:pPr marL="342900" indent="-342900">
              <a:spcBef>
                <a:spcPts val="0"/>
              </a:spcBef>
              <a:buFont typeface="Arial" pitchFamily="34" charset="0"/>
              <a:buChar char="•"/>
              <a:defRPr/>
            </a:pPr>
            <a:r>
              <a:rPr lang="en-US" sz="3200" dirty="0">
                <a:solidFill>
                  <a:schemeClr val="tx2"/>
                </a:solidFill>
              </a:rPr>
              <a:t>Please order these materials no later than </a:t>
            </a:r>
            <a:r>
              <a:rPr lang="en-US" sz="3200" b="1" dirty="0">
                <a:solidFill>
                  <a:schemeClr val="tx2"/>
                </a:solidFill>
              </a:rPr>
              <a:t>Friday, October 20, 2023.</a:t>
            </a:r>
          </a:p>
        </p:txBody>
      </p:sp>
    </p:spTree>
    <p:extLst>
      <p:ext uri="{BB962C8B-B14F-4D97-AF65-F5344CB8AC3E}">
        <p14:creationId xmlns:p14="http://schemas.microsoft.com/office/powerpoint/2010/main" val="262304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D9BC8-A9DC-E6DE-F1A2-159A09F3CE74}"/>
              </a:ext>
            </a:extLst>
          </p:cNvPr>
          <p:cNvSpPr>
            <a:spLocks noGrp="1"/>
          </p:cNvSpPr>
          <p:nvPr>
            <p:ph type="title"/>
          </p:nvPr>
        </p:nvSpPr>
        <p:spPr>
          <a:xfrm>
            <a:off x="630936" y="639520"/>
            <a:ext cx="3429000" cy="1719072"/>
          </a:xfrm>
        </p:spPr>
        <p:txBody>
          <a:bodyPr anchor="b">
            <a:normAutofit/>
          </a:bodyPr>
          <a:lstStyle/>
          <a:p>
            <a:r>
              <a:rPr lang="en-US" sz="5400" b="1" dirty="0">
                <a:solidFill>
                  <a:schemeClr val="tx2"/>
                </a:solidFill>
              </a:rPr>
              <a:t>CogAT Alt-V Coding</a:t>
            </a:r>
          </a:p>
        </p:txBody>
      </p:sp>
      <p:sp>
        <p:nvSpPr>
          <p:cNvPr id="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2C8D8A-689D-3AA0-EB77-6DA315BBA134}"/>
              </a:ext>
            </a:extLst>
          </p:cNvPr>
          <p:cNvSpPr>
            <a:spLocks noGrp="1"/>
          </p:cNvSpPr>
          <p:nvPr>
            <p:ph idx="1"/>
          </p:nvPr>
        </p:nvSpPr>
        <p:spPr>
          <a:xfrm>
            <a:off x="630935" y="2807208"/>
            <a:ext cx="4598515" cy="3410712"/>
          </a:xfrm>
        </p:spPr>
        <p:txBody>
          <a:bodyPr anchor="t">
            <a:normAutofit/>
          </a:bodyPr>
          <a:lstStyle/>
          <a:p>
            <a:pPr marL="573087" lvl="1" indent="-342900">
              <a:buFont typeface="+mj-lt"/>
              <a:buAutoNum type="arabicPeriod"/>
            </a:pPr>
            <a:r>
              <a:rPr lang="en-US" sz="1800" dirty="0">
                <a:solidFill>
                  <a:schemeClr val="tx2"/>
                </a:solidFill>
              </a:rPr>
              <a:t>Code these students as </a:t>
            </a:r>
            <a:r>
              <a:rPr lang="en-US" sz="1800" b="1" dirty="0">
                <a:solidFill>
                  <a:schemeClr val="tx2"/>
                </a:solidFill>
              </a:rPr>
              <a:t>“</a:t>
            </a:r>
            <a:r>
              <a:rPr lang="en-US" sz="1800" b="1" u="sng" dirty="0">
                <a:solidFill>
                  <a:schemeClr val="tx2"/>
                </a:solidFill>
              </a:rPr>
              <a:t>S</a:t>
            </a:r>
            <a:r>
              <a:rPr lang="en-US" sz="1800" b="1" dirty="0">
                <a:solidFill>
                  <a:schemeClr val="tx2"/>
                </a:solidFill>
              </a:rPr>
              <a:t>”</a:t>
            </a:r>
            <a:r>
              <a:rPr lang="en-US" sz="1800" dirty="0">
                <a:solidFill>
                  <a:schemeClr val="tx2"/>
                </a:solidFill>
              </a:rPr>
              <a:t> in </a:t>
            </a:r>
            <a:r>
              <a:rPr lang="en-US" sz="1800" b="1" dirty="0">
                <a:solidFill>
                  <a:schemeClr val="tx2"/>
                </a:solidFill>
              </a:rPr>
              <a:t>‘Office Use Only’ </a:t>
            </a:r>
            <a:r>
              <a:rPr lang="en-US" sz="1800" dirty="0">
                <a:solidFill>
                  <a:schemeClr val="tx2"/>
                </a:solidFill>
              </a:rPr>
              <a:t>field box on the demographic page of the test booklet back cover.</a:t>
            </a:r>
          </a:p>
          <a:p>
            <a:pPr marL="573087" lvl="1" indent="-342900">
              <a:buFont typeface="+mj-lt"/>
              <a:buAutoNum type="arabicPeriod"/>
            </a:pPr>
            <a:r>
              <a:rPr lang="en-US" sz="1800" dirty="0">
                <a:solidFill>
                  <a:schemeClr val="tx2"/>
                </a:solidFill>
              </a:rPr>
              <a:t>Our scanners at Riverside Scoring Center are programmed to pick up anything bubbled “S” so that the eligible ML student will be scored as </a:t>
            </a:r>
            <a:r>
              <a:rPr lang="en-US" sz="1800" b="1" dirty="0">
                <a:solidFill>
                  <a:schemeClr val="tx2"/>
                </a:solidFill>
              </a:rPr>
              <a:t>“Alt-V” </a:t>
            </a:r>
            <a:r>
              <a:rPr lang="en-US" sz="1800" dirty="0">
                <a:solidFill>
                  <a:schemeClr val="tx2"/>
                </a:solidFill>
              </a:rPr>
              <a:t>in which the student would still receive a Verbal score </a:t>
            </a:r>
            <a:r>
              <a:rPr lang="en-US" sz="1800" b="1" i="1" u="sng" dirty="0">
                <a:solidFill>
                  <a:schemeClr val="tx2"/>
                </a:solidFill>
              </a:rPr>
              <a:t>and</a:t>
            </a:r>
            <a:r>
              <a:rPr lang="en-US" sz="1800" dirty="0">
                <a:solidFill>
                  <a:schemeClr val="tx2"/>
                </a:solidFill>
              </a:rPr>
              <a:t> a total VQN composite score. </a:t>
            </a:r>
          </a:p>
          <a:p>
            <a:pPr marL="573087" lvl="1" indent="-342900">
              <a:buFont typeface="+mj-lt"/>
              <a:buAutoNum type="arabicPeriod"/>
            </a:pPr>
            <a:r>
              <a:rPr lang="en-US" sz="1800" dirty="0">
                <a:solidFill>
                  <a:schemeClr val="tx2"/>
                </a:solidFill>
              </a:rPr>
              <a:t>Please remind teachers </a:t>
            </a:r>
            <a:r>
              <a:rPr lang="en-US" sz="1800" b="1" dirty="0">
                <a:solidFill>
                  <a:schemeClr val="tx2"/>
                </a:solidFill>
              </a:rPr>
              <a:t>NOT</a:t>
            </a:r>
            <a:r>
              <a:rPr lang="en-US" sz="1800" dirty="0">
                <a:solidFill>
                  <a:schemeClr val="tx2"/>
                </a:solidFill>
              </a:rPr>
              <a:t> to administer the </a:t>
            </a:r>
            <a:r>
              <a:rPr lang="en-US" sz="1800" b="1" dirty="0">
                <a:solidFill>
                  <a:schemeClr val="tx2"/>
                </a:solidFill>
              </a:rPr>
              <a:t>Sentence Completion</a:t>
            </a:r>
            <a:r>
              <a:rPr lang="en-US" sz="1800" dirty="0">
                <a:solidFill>
                  <a:schemeClr val="tx2"/>
                </a:solidFill>
              </a:rPr>
              <a:t> subtest to these ML grade 2 students.</a:t>
            </a:r>
          </a:p>
        </p:txBody>
      </p:sp>
      <p:pic>
        <p:nvPicPr>
          <p:cNvPr id="8" name="Picture 7" descr="Image of the demographic page on the CogAT test book.">
            <a:extLst>
              <a:ext uri="{FF2B5EF4-FFF2-40B4-BE49-F238E27FC236}">
                <a16:creationId xmlns:a16="http://schemas.microsoft.com/office/drawing/2014/main" id="{4B71C39F-85C7-BF0E-08FA-009F52D4AC22}"/>
              </a:ext>
            </a:extLst>
          </p:cNvPr>
          <p:cNvPicPr>
            <a:picLocks noChangeAspect="1"/>
          </p:cNvPicPr>
          <p:nvPr/>
        </p:nvPicPr>
        <p:blipFill>
          <a:blip r:embed="rId2"/>
          <a:stretch>
            <a:fillRect/>
          </a:stretch>
        </p:blipFill>
        <p:spPr>
          <a:xfrm>
            <a:off x="6962550" y="135649"/>
            <a:ext cx="4413842" cy="5991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age of the OFFICE USE ONLY section of the demographic page. ">
            <a:extLst>
              <a:ext uri="{FF2B5EF4-FFF2-40B4-BE49-F238E27FC236}">
                <a16:creationId xmlns:a16="http://schemas.microsoft.com/office/drawing/2014/main" id="{DF1FD4D2-0F98-53BE-9332-E4C1DEAD3FAE}"/>
              </a:ext>
            </a:extLst>
          </p:cNvPr>
          <p:cNvPicPr>
            <a:picLocks noChangeAspect="1"/>
          </p:cNvPicPr>
          <p:nvPr/>
        </p:nvPicPr>
        <p:blipFill rotWithShape="1">
          <a:blip r:embed="rId3"/>
          <a:srcRect l="24171" t="73012" r="60325" b="5039"/>
          <a:stretch/>
        </p:blipFill>
        <p:spPr>
          <a:xfrm>
            <a:off x="5470054" y="5739292"/>
            <a:ext cx="2104222" cy="1046603"/>
          </a:xfrm>
          <a:prstGeom prst="rect">
            <a:avLst/>
          </a:prstGeom>
        </p:spPr>
      </p:pic>
      <p:cxnSp>
        <p:nvCxnSpPr>
          <p:cNvPr id="39" name="Straight Arrow Connector 38">
            <a:extLst>
              <a:ext uri="{FF2B5EF4-FFF2-40B4-BE49-F238E27FC236}">
                <a16:creationId xmlns:a16="http://schemas.microsoft.com/office/drawing/2014/main" id="{DB42EDA4-2202-91C0-EE74-F1DC84234CB5}"/>
              </a:ext>
            </a:extLst>
          </p:cNvPr>
          <p:cNvCxnSpPr>
            <a:cxnSpLocks/>
          </p:cNvCxnSpPr>
          <p:nvPr/>
        </p:nvCxnSpPr>
        <p:spPr>
          <a:xfrm flipV="1">
            <a:off x="7337234" y="5894024"/>
            <a:ext cx="837282" cy="2329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C696069-4E01-3597-A6DE-36214906FE65}"/>
              </a:ext>
            </a:extLst>
          </p:cNvPr>
          <p:cNvSpPr/>
          <p:nvPr/>
        </p:nvSpPr>
        <p:spPr>
          <a:xfrm>
            <a:off x="6962550" y="6262593"/>
            <a:ext cx="264515" cy="259393"/>
          </a:xfrm>
          <a:prstGeom prst="ellipse">
            <a:avLst/>
          </a:prstGeom>
          <a:solidFill>
            <a:srgbClr val="7F7F7F">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3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Q&amp;A">
            <a:extLst>
              <a:ext uri="{FF2B5EF4-FFF2-40B4-BE49-F238E27FC236}">
                <a16:creationId xmlns:a16="http://schemas.microsoft.com/office/drawing/2014/main" id="{C5B82666-DE2D-FDB8-7B7D-1053EE4BD583}"/>
              </a:ext>
            </a:extLst>
          </p:cNvPr>
          <p:cNvPicPr>
            <a:picLocks noGrp="1" noChangeAspect="1"/>
          </p:cNvPicPr>
          <p:nvPr>
            <p:ph idx="1"/>
          </p:nvPr>
        </p:nvPicPr>
        <p:blipFill rotWithShape="1">
          <a:blip r:embed="rId2"/>
          <a:stretch/>
        </p:blipFill>
        <p:spPr>
          <a:xfrm>
            <a:off x="2369852" y="1146412"/>
            <a:ext cx="7795087" cy="5030551"/>
          </a:xfrm>
          <a:prstGeom prst="rect">
            <a:avLst/>
          </a:prstGeom>
        </p:spPr>
      </p:pic>
    </p:spTree>
    <p:extLst>
      <p:ext uri="{BB962C8B-B14F-4D97-AF65-F5344CB8AC3E}">
        <p14:creationId xmlns:p14="http://schemas.microsoft.com/office/powerpoint/2010/main" val="3483761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A5346-AAB1-EC6C-6B12-68D5E82D1786}"/>
              </a:ext>
            </a:extLst>
          </p:cNvPr>
          <p:cNvSpPr>
            <a:spLocks noGrp="1"/>
          </p:cNvSpPr>
          <p:nvPr>
            <p:ph type="title"/>
          </p:nvPr>
        </p:nvSpPr>
        <p:spPr>
          <a:xfrm>
            <a:off x="636999" y="958167"/>
            <a:ext cx="10921428" cy="668337"/>
          </a:xfrm>
        </p:spPr>
        <p:txBody>
          <a:bodyPr>
            <a:noAutofit/>
          </a:bodyPr>
          <a:lstStyle/>
          <a:p>
            <a:r>
              <a:rPr lang="en-US" b="1" dirty="0">
                <a:solidFill>
                  <a:schemeClr val="tx2"/>
                </a:solidFill>
              </a:rPr>
              <a:t>Who to Contact</a:t>
            </a:r>
          </a:p>
        </p:txBody>
      </p:sp>
      <p:sp>
        <p:nvSpPr>
          <p:cNvPr id="5" name="Content Placeholder 4">
            <a:extLst>
              <a:ext uri="{FF2B5EF4-FFF2-40B4-BE49-F238E27FC236}">
                <a16:creationId xmlns:a16="http://schemas.microsoft.com/office/drawing/2014/main" id="{74FE4406-BEB3-BFF3-7679-643C11549158}"/>
              </a:ext>
            </a:extLst>
          </p:cNvPr>
          <p:cNvSpPr>
            <a:spLocks noGrp="1"/>
          </p:cNvSpPr>
          <p:nvPr>
            <p:ph type="body" idx="1"/>
          </p:nvPr>
        </p:nvSpPr>
        <p:spPr>
          <a:xfrm>
            <a:off x="778825" y="1619519"/>
            <a:ext cx="5157787"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spcBef>
                <a:spcPts val="0"/>
              </a:spcBef>
            </a:pPr>
            <a:r>
              <a:rPr lang="en-US" dirty="0"/>
              <a:t>Riverside Insights South </a:t>
            </a:r>
          </a:p>
          <a:p>
            <a:pPr algn="ctr">
              <a:spcBef>
                <a:spcPts val="0"/>
              </a:spcBef>
            </a:pPr>
            <a:r>
              <a:rPr lang="en-US" dirty="0"/>
              <a:t>Carolina Team</a:t>
            </a:r>
          </a:p>
        </p:txBody>
      </p:sp>
      <p:sp>
        <p:nvSpPr>
          <p:cNvPr id="8" name="Content Placeholder 7">
            <a:extLst>
              <a:ext uri="{FF2B5EF4-FFF2-40B4-BE49-F238E27FC236}">
                <a16:creationId xmlns:a16="http://schemas.microsoft.com/office/drawing/2014/main" id="{E74710E3-3A2B-44DC-D213-F626C292D328}"/>
              </a:ext>
            </a:extLst>
          </p:cNvPr>
          <p:cNvSpPr>
            <a:spLocks noGrp="1"/>
          </p:cNvSpPr>
          <p:nvPr>
            <p:ph sz="half" idx="2"/>
          </p:nvPr>
        </p:nvSpPr>
        <p:spPr>
          <a:xfrm>
            <a:off x="770116" y="2478267"/>
            <a:ext cx="5157787" cy="3684588"/>
          </a:xfrm>
        </p:spPr>
        <p:txBody>
          <a:bodyPr>
            <a:normAutofit/>
          </a:bodyPr>
          <a:lstStyle/>
          <a:p>
            <a:pPr>
              <a:spcBef>
                <a:spcPts val="0"/>
              </a:spcBef>
              <a:buFont typeface="Wingdings" panose="05000000000000000000" pitchFamily="2" charset="2"/>
              <a:buChar char="v"/>
            </a:pPr>
            <a:r>
              <a:rPr lang="en-US" sz="2000" dirty="0">
                <a:solidFill>
                  <a:schemeClr val="tx2"/>
                </a:solidFill>
              </a:rPr>
              <a:t>Celia Montanez</a:t>
            </a:r>
          </a:p>
          <a:p>
            <a:pPr marL="457200" lvl="1" indent="0">
              <a:spcBef>
                <a:spcPts val="0"/>
              </a:spcBef>
              <a:buNone/>
            </a:pPr>
            <a:r>
              <a:rPr lang="en-US" altLang="en-US" sz="2000" dirty="0">
                <a:solidFill>
                  <a:schemeClr val="tx2"/>
                </a:solidFill>
              </a:rPr>
              <a:t>Sr. Project Manager  celia.montanez@riversideinsights</a:t>
            </a:r>
            <a:r>
              <a:rPr lang="en-US" altLang="en-US" sz="2000" dirty="0"/>
              <a:t>.com</a:t>
            </a:r>
            <a:br>
              <a:rPr lang="en-US" altLang="en-US" sz="2000" dirty="0"/>
            </a:br>
            <a:r>
              <a:rPr lang="en-US" altLang="en-US" sz="2000" dirty="0">
                <a:solidFill>
                  <a:schemeClr val="tx2"/>
                </a:solidFill>
              </a:rPr>
              <a:t>Phone: 630-760-4419</a:t>
            </a:r>
            <a:endParaRPr lang="en-US" sz="2000" dirty="0">
              <a:solidFill>
                <a:schemeClr val="tx2"/>
              </a:solidFill>
            </a:endParaRPr>
          </a:p>
          <a:p>
            <a:pPr>
              <a:spcBef>
                <a:spcPts val="0"/>
              </a:spcBef>
              <a:buFont typeface="Wingdings" panose="05000000000000000000" pitchFamily="2" charset="2"/>
              <a:buChar char="v"/>
            </a:pPr>
            <a:r>
              <a:rPr lang="en-US" sz="2000" dirty="0">
                <a:solidFill>
                  <a:schemeClr val="tx2"/>
                </a:solidFill>
              </a:rPr>
              <a:t>Sierra Scott</a:t>
            </a:r>
          </a:p>
          <a:p>
            <a:pPr marL="457200" lvl="1" indent="0">
              <a:spcBef>
                <a:spcPts val="0"/>
              </a:spcBef>
              <a:buNone/>
            </a:pPr>
            <a:r>
              <a:rPr lang="en-US" altLang="en-US" sz="2000" b="0" dirty="0">
                <a:solidFill>
                  <a:schemeClr val="tx2"/>
                </a:solidFill>
              </a:rPr>
              <a:t>Assessment Consultant Executive  </a:t>
            </a:r>
            <a:r>
              <a:rPr lang="en-US" altLang="en-US" sz="2000" b="0" i="0" dirty="0">
                <a:solidFill>
                  <a:schemeClr val="tx2"/>
                </a:solidFill>
              </a:rPr>
              <a:t>sierra.scott@riversideinsights.com </a:t>
            </a:r>
            <a:br>
              <a:rPr lang="en-US" altLang="en-US" sz="2000" b="0" dirty="0">
                <a:solidFill>
                  <a:schemeClr val="tx2"/>
                </a:solidFill>
              </a:rPr>
            </a:br>
            <a:r>
              <a:rPr lang="en-US" altLang="en-US" sz="2000" b="0" dirty="0">
                <a:solidFill>
                  <a:schemeClr val="tx2"/>
                </a:solidFill>
              </a:rPr>
              <a:t>Phone: 407-362-8204</a:t>
            </a:r>
          </a:p>
          <a:p>
            <a:pPr>
              <a:spcBef>
                <a:spcPts val="0"/>
              </a:spcBef>
              <a:buFont typeface="Wingdings" panose="05000000000000000000" pitchFamily="2" charset="2"/>
              <a:buChar char="v"/>
            </a:pPr>
            <a:r>
              <a:rPr lang="en-US" sz="2000" dirty="0">
                <a:solidFill>
                  <a:schemeClr val="tx2"/>
                </a:solidFill>
              </a:rPr>
              <a:t>Paul King</a:t>
            </a:r>
          </a:p>
          <a:p>
            <a:pPr marL="457200" lvl="1" indent="0">
              <a:spcBef>
                <a:spcPts val="0"/>
              </a:spcBef>
              <a:buNone/>
            </a:pPr>
            <a:r>
              <a:rPr lang="en-US" altLang="en-US" sz="2000" b="0" dirty="0">
                <a:solidFill>
                  <a:schemeClr val="tx2"/>
                </a:solidFill>
              </a:rPr>
              <a:t>Achievement Assessment Consultant  </a:t>
            </a:r>
            <a:r>
              <a:rPr lang="en-US" altLang="en-US" sz="2000" b="0" i="0" dirty="0">
                <a:solidFill>
                  <a:schemeClr val="tx2"/>
                </a:solidFill>
              </a:rPr>
              <a:t>paul.king@riversideinsights.com </a:t>
            </a:r>
            <a:br>
              <a:rPr lang="en-US" altLang="en-US" sz="2000" b="0" dirty="0">
                <a:solidFill>
                  <a:schemeClr val="tx2"/>
                </a:solidFill>
              </a:rPr>
            </a:br>
            <a:r>
              <a:rPr lang="en-US" altLang="en-US" sz="2000" b="0" dirty="0">
                <a:solidFill>
                  <a:schemeClr val="tx2"/>
                </a:solidFill>
              </a:rPr>
              <a:t>Phone: 224-371-8540</a:t>
            </a:r>
          </a:p>
          <a:p>
            <a:pPr marL="457200" lvl="1" indent="0">
              <a:spcBef>
                <a:spcPts val="0"/>
              </a:spcBef>
              <a:buNone/>
            </a:pPr>
            <a:endParaRPr lang="en-US" altLang="en-US" sz="2000" b="0" dirty="0">
              <a:solidFill>
                <a:schemeClr val="tx2"/>
              </a:solidFill>
            </a:endParaRPr>
          </a:p>
          <a:p>
            <a:pPr>
              <a:spcBef>
                <a:spcPts val="0"/>
              </a:spcBef>
            </a:pPr>
            <a:endParaRPr lang="en-US" sz="2400" dirty="0"/>
          </a:p>
          <a:p>
            <a:endParaRPr lang="en-US" dirty="0"/>
          </a:p>
        </p:txBody>
      </p:sp>
      <p:sp>
        <p:nvSpPr>
          <p:cNvPr id="9" name="Text Placeholder 8">
            <a:extLst>
              <a:ext uri="{FF2B5EF4-FFF2-40B4-BE49-F238E27FC236}">
                <a16:creationId xmlns:a16="http://schemas.microsoft.com/office/drawing/2014/main" id="{02A17DF5-CD59-E15D-59F7-B896A97D281A}"/>
              </a:ext>
            </a:extLst>
          </p:cNvPr>
          <p:cNvSpPr>
            <a:spLocks noGrp="1"/>
          </p:cNvSpPr>
          <p:nvPr>
            <p:ph type="body" sz="quarter" idx="3"/>
          </p:nvPr>
        </p:nvSpPr>
        <p:spPr>
          <a:xfrm>
            <a:off x="6250581" y="1619519"/>
            <a:ext cx="5183188" cy="823912"/>
          </a:xfrm>
          <a:solidFill>
            <a:schemeClr val="tx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dirty="0"/>
              <a:t>South Carolina Department of Education Staff</a:t>
            </a:r>
          </a:p>
        </p:txBody>
      </p:sp>
      <p:sp>
        <p:nvSpPr>
          <p:cNvPr id="10" name="Content Placeholder 9">
            <a:extLst>
              <a:ext uri="{FF2B5EF4-FFF2-40B4-BE49-F238E27FC236}">
                <a16:creationId xmlns:a16="http://schemas.microsoft.com/office/drawing/2014/main" id="{EB8E3C25-D7DA-3CD6-8E4C-E6440D0B911D}"/>
              </a:ext>
            </a:extLst>
          </p:cNvPr>
          <p:cNvSpPr>
            <a:spLocks noGrp="1"/>
          </p:cNvSpPr>
          <p:nvPr>
            <p:ph sz="quarter" idx="4"/>
          </p:nvPr>
        </p:nvSpPr>
        <p:spPr>
          <a:xfrm>
            <a:off x="6259290" y="2469557"/>
            <a:ext cx="5183188" cy="4101939"/>
          </a:xfrm>
        </p:spPr>
        <p:txBody>
          <a:bodyPr>
            <a:normAutofit/>
          </a:bodyPr>
          <a:lstStyle/>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dirty="0">
                <a:solidFill>
                  <a:schemeClr val="tx2"/>
                </a:solidFill>
              </a:rPr>
              <a:t>David Trombly</a:t>
            </a:r>
            <a:endParaRPr lang="en-US" altLang="en-US" sz="2000" strike="sngStrike" dirty="0">
              <a:solidFill>
                <a:schemeClr val="tx2"/>
              </a:solidFill>
            </a:endParaRPr>
          </a:p>
          <a:p>
            <a:pPr marL="457200" lvl="1" indent="0">
              <a:lnSpc>
                <a:spcPct val="100000"/>
              </a:lnSpc>
              <a:spcBef>
                <a:spcPts val="0"/>
              </a:spcBef>
              <a:buNone/>
              <a:defRPr/>
            </a:pPr>
            <a:r>
              <a:rPr lang="en-US" altLang="en-US" sz="2000" b="0" strike="noStrike" dirty="0">
                <a:solidFill>
                  <a:schemeClr val="tx2"/>
                </a:solidFill>
              </a:rPr>
              <a:t>Office of Assessment and Standards, SCDE</a:t>
            </a:r>
          </a:p>
          <a:p>
            <a:pPr marL="457200" lvl="1" indent="0">
              <a:lnSpc>
                <a:spcPct val="100000"/>
              </a:lnSpc>
              <a:spcBef>
                <a:spcPts val="0"/>
              </a:spcBef>
              <a:buNone/>
              <a:defRPr/>
            </a:pPr>
            <a:r>
              <a:rPr lang="en-US" altLang="en-US" sz="2000" b="0" i="0" strike="noStrike" dirty="0">
                <a:solidFill>
                  <a:schemeClr val="tx2"/>
                </a:solidFill>
              </a:rPr>
              <a:t>dctrombly@ed.sc.gov</a:t>
            </a:r>
          </a:p>
          <a:p>
            <a:pPr marL="457200" lvl="1" indent="0">
              <a:lnSpc>
                <a:spcPct val="100000"/>
              </a:lnSpc>
              <a:spcBef>
                <a:spcPts val="0"/>
              </a:spcBef>
              <a:buNone/>
              <a:defRPr/>
            </a:pPr>
            <a:r>
              <a:rPr lang="en-US" altLang="en-US" sz="2000" b="0" strike="noStrike" dirty="0">
                <a:solidFill>
                  <a:schemeClr val="tx2"/>
                </a:solidFill>
              </a:rPr>
              <a:t>Phone:  803-734-8274</a:t>
            </a:r>
          </a:p>
          <a:p>
            <a:pPr>
              <a:lnSpc>
                <a:spcPct val="100000"/>
              </a:lnSpc>
              <a:spcBef>
                <a:spcPts val="0"/>
              </a:spcBef>
              <a:buFont typeface="Wingdings" panose="05000000000000000000" pitchFamily="2" charset="2"/>
              <a:buChar char="v"/>
              <a:defRPr/>
            </a:pPr>
            <a:r>
              <a:rPr lang="en-US" altLang="en-US" sz="2000" dirty="0">
                <a:solidFill>
                  <a:schemeClr val="tx2"/>
                </a:solidFill>
              </a:rPr>
              <a:t>Dr. Susan Creighton</a:t>
            </a:r>
          </a:p>
          <a:p>
            <a:pPr marL="457200" lvl="1" indent="0">
              <a:lnSpc>
                <a:spcPct val="100000"/>
              </a:lnSpc>
              <a:spcBef>
                <a:spcPts val="0"/>
              </a:spcBef>
              <a:buNone/>
              <a:defRPr/>
            </a:pPr>
            <a:r>
              <a:rPr lang="en-US" altLang="en-US" sz="2000" dirty="0">
                <a:solidFill>
                  <a:schemeClr val="tx2"/>
                </a:solidFill>
              </a:rPr>
              <a:t>Office of Assessment and Standards, SCDE</a:t>
            </a:r>
          </a:p>
          <a:p>
            <a:pPr marL="457200" lvl="1" indent="0">
              <a:lnSpc>
                <a:spcPct val="100000"/>
              </a:lnSpc>
              <a:spcBef>
                <a:spcPts val="0"/>
              </a:spcBef>
              <a:buNone/>
              <a:defRPr/>
            </a:pPr>
            <a:r>
              <a:rPr lang="en-US" altLang="en-US" sz="2000" b="0" dirty="0">
                <a:solidFill>
                  <a:schemeClr val="tx2"/>
                </a:solidFill>
                <a:hlinkClick r:id="rId2">
                  <a:extLst>
                    <a:ext uri="{A12FA001-AC4F-418D-AE19-62706E023703}">
                      <ahyp:hlinkClr xmlns:ahyp="http://schemas.microsoft.com/office/drawing/2018/hyperlinkcolor" val="tx"/>
                    </a:ext>
                  </a:extLst>
                </a:hlinkClick>
              </a:rPr>
              <a:t>screight@ed.sc.gov</a:t>
            </a:r>
            <a:endParaRPr lang="en-US" altLang="en-US" sz="2000" b="0" dirty="0">
              <a:solidFill>
                <a:schemeClr val="tx2"/>
              </a:solidFill>
            </a:endParaRPr>
          </a:p>
          <a:p>
            <a:pPr marL="457200" lvl="1" indent="0">
              <a:lnSpc>
                <a:spcPct val="100000"/>
              </a:lnSpc>
              <a:spcBef>
                <a:spcPts val="0"/>
              </a:spcBef>
              <a:buNone/>
              <a:defRPr/>
            </a:pPr>
            <a:r>
              <a:rPr lang="en-US" altLang="en-US" sz="2000" dirty="0">
                <a:solidFill>
                  <a:schemeClr val="tx2"/>
                </a:solidFill>
              </a:rPr>
              <a:t>Phone: 803-734-8535</a:t>
            </a:r>
            <a:endParaRPr lang="en-US" altLang="en-US" sz="2000" b="0" dirty="0">
              <a:solidFill>
                <a:schemeClr val="tx2"/>
              </a:solidFill>
            </a:endParaRPr>
          </a:p>
          <a:p>
            <a:endParaRPr lang="en-US" dirty="0"/>
          </a:p>
        </p:txBody>
      </p:sp>
      <p:pic>
        <p:nvPicPr>
          <p:cNvPr id="14" name="Picture 13" descr="South Carolina Department of Education logo">
            <a:extLst>
              <a:ext uri="{FF2B5EF4-FFF2-40B4-BE49-F238E27FC236}">
                <a16:creationId xmlns:a16="http://schemas.microsoft.com/office/drawing/2014/main" id="{7289F260-36D6-0CE2-D772-5D261A9BE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574" y="78542"/>
            <a:ext cx="1236881" cy="1213793"/>
          </a:xfrm>
          <a:prstGeom prst="rect">
            <a:avLst/>
          </a:prstGeom>
        </p:spPr>
      </p:pic>
      <p:sp>
        <p:nvSpPr>
          <p:cNvPr id="3" name="Rectangle 2">
            <a:extLst>
              <a:ext uri="{FF2B5EF4-FFF2-40B4-BE49-F238E27FC236}">
                <a16:creationId xmlns:a16="http://schemas.microsoft.com/office/drawing/2014/main" id="{BCCAD4EB-2988-ECC6-C46E-1B1EB7E86FB3}"/>
              </a:ext>
            </a:extLst>
          </p:cNvPr>
          <p:cNvSpPr/>
          <p:nvPr/>
        </p:nvSpPr>
        <p:spPr>
          <a:xfrm>
            <a:off x="-24446" y="6441897"/>
            <a:ext cx="12216446" cy="416103"/>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2" name="Picture 11" descr="Riverside Insights logo">
            <a:extLst>
              <a:ext uri="{FF2B5EF4-FFF2-40B4-BE49-F238E27FC236}">
                <a16:creationId xmlns:a16="http://schemas.microsoft.com/office/drawing/2014/main" id="{95925D51-014F-612E-6024-FC2468449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5" y="119980"/>
            <a:ext cx="1758545" cy="719793"/>
          </a:xfrm>
          <a:prstGeom prst="rect">
            <a:avLst/>
          </a:prstGeom>
        </p:spPr>
      </p:pic>
    </p:spTree>
    <p:extLst>
      <p:ext uri="{BB962C8B-B14F-4D97-AF65-F5344CB8AC3E}">
        <p14:creationId xmlns:p14="http://schemas.microsoft.com/office/powerpoint/2010/main" val="375199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24479F5-F69F-A7A1-32A4-B50E3C4684E3}"/>
              </a:ext>
            </a:extLst>
          </p:cNvPr>
          <p:cNvSpPr txBox="1">
            <a:spLocks/>
          </p:cNvSpPr>
          <p:nvPr/>
        </p:nvSpPr>
        <p:spPr>
          <a:xfrm>
            <a:off x="615458" y="957482"/>
            <a:ext cx="6268770" cy="8243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b="1" dirty="0"/>
              <a:t>New this year!</a:t>
            </a:r>
          </a:p>
        </p:txBody>
      </p:sp>
      <p:sp>
        <p:nvSpPr>
          <p:cNvPr id="13"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2">
            <a:extLst>
              <a:ext uri="{FF2B5EF4-FFF2-40B4-BE49-F238E27FC236}">
                <a16:creationId xmlns:a16="http://schemas.microsoft.com/office/drawing/2014/main" id="{AD90741D-CEC3-5824-F851-CA1EEAD36F01}"/>
              </a:ext>
            </a:extLst>
          </p:cNvPr>
          <p:cNvSpPr txBox="1">
            <a:spLocks/>
          </p:cNvSpPr>
          <p:nvPr/>
        </p:nvSpPr>
        <p:spPr>
          <a:xfrm>
            <a:off x="615458" y="2065047"/>
            <a:ext cx="6268770" cy="4116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Gifted &amp; Talented Program- Grade 2: Brochure for Parents and Students.</a:t>
            </a:r>
          </a:p>
          <a:p>
            <a:r>
              <a:rPr lang="en-US" sz="3200" dirty="0"/>
              <a:t>Test Administration Manuals and Test Materials (paper administration) shipping directly to the schools. </a:t>
            </a:r>
            <a:endParaRPr lang="en-US" sz="2200" dirty="0"/>
          </a:p>
          <a:p>
            <a:endParaRPr lang="en-US" sz="2200" dirty="0"/>
          </a:p>
          <a:p>
            <a:endParaRPr lang="en-US" sz="2200" dirty="0"/>
          </a:p>
        </p:txBody>
      </p:sp>
      <p:pic>
        <p:nvPicPr>
          <p:cNvPr id="8" name="Picture 7" descr="Image of the Gifted &amp; Talented Program- Grade 2: Brochure for Parents and Students.">
            <a:extLst>
              <a:ext uri="{FF2B5EF4-FFF2-40B4-BE49-F238E27FC236}">
                <a16:creationId xmlns:a16="http://schemas.microsoft.com/office/drawing/2014/main" id="{17882D13-55D7-9F0B-328C-07D7E4E79357}"/>
              </a:ext>
            </a:extLst>
          </p:cNvPr>
          <p:cNvPicPr>
            <a:picLocks noChangeAspect="1"/>
          </p:cNvPicPr>
          <p:nvPr/>
        </p:nvPicPr>
        <p:blipFill>
          <a:blip r:embed="rId2"/>
          <a:stretch>
            <a:fillRect/>
          </a:stretch>
        </p:blipFill>
        <p:spPr>
          <a:xfrm>
            <a:off x="5635490" y="283197"/>
            <a:ext cx="6041660" cy="6145301"/>
          </a:xfrm>
          <a:prstGeom prst="rect">
            <a:avLst/>
          </a:prstGeom>
        </p:spPr>
      </p:pic>
    </p:spTree>
    <p:extLst>
      <p:ext uri="{BB962C8B-B14F-4D97-AF65-F5344CB8AC3E}">
        <p14:creationId xmlns:p14="http://schemas.microsoft.com/office/powerpoint/2010/main" val="162295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2C499-7D8E-BA56-1F80-2B4E62ED334B}"/>
              </a:ext>
            </a:extLst>
          </p:cNvPr>
          <p:cNvSpPr>
            <a:spLocks noGrp="1"/>
          </p:cNvSpPr>
          <p:nvPr>
            <p:ph type="title"/>
          </p:nvPr>
        </p:nvSpPr>
        <p:spPr>
          <a:xfrm>
            <a:off x="838200" y="365125"/>
            <a:ext cx="10515600" cy="1325563"/>
          </a:xfrm>
        </p:spPr>
        <p:txBody>
          <a:bodyPr>
            <a:normAutofit/>
          </a:bodyPr>
          <a:lstStyle/>
          <a:p>
            <a:r>
              <a:rPr lang="en-US" sz="5400" b="1" dirty="0">
                <a:solidFill>
                  <a:schemeClr val="tx2"/>
                </a:solidFill>
              </a:rPr>
              <a:t>Preparing Students for Testing</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66DF11E-86BF-9A7B-138F-DAFA3763348B}"/>
              </a:ext>
            </a:extLst>
          </p:cNvPr>
          <p:cNvGrpSpPr/>
          <p:nvPr/>
        </p:nvGrpSpPr>
        <p:grpSpPr>
          <a:xfrm>
            <a:off x="913968" y="2605024"/>
            <a:ext cx="10348377" cy="3195001"/>
            <a:chOff x="913968" y="2605024"/>
            <a:chExt cx="10348377" cy="3195001"/>
          </a:xfrm>
        </p:grpSpPr>
        <p:sp>
          <p:nvSpPr>
            <p:cNvPr id="6" name="Oval 5">
              <a:extLst>
                <a:ext uri="{FF2B5EF4-FFF2-40B4-BE49-F238E27FC236}">
                  <a16:creationId xmlns:a16="http://schemas.microsoft.com/office/drawing/2014/main" id="{0D480D22-8873-C725-A6E5-53D9D3315B1A}"/>
                </a:ext>
              </a:extLst>
            </p:cNvPr>
            <p:cNvSpPr/>
            <p:nvPr/>
          </p:nvSpPr>
          <p:spPr>
            <a:xfrm>
              <a:off x="1517250" y="2605024"/>
              <a:ext cx="1887187" cy="1887187"/>
            </a:xfrm>
            <a:prstGeom prst="ellipse">
              <a:avLst/>
            </a:prstGeom>
            <a:solidFill>
              <a:schemeClr val="accent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Rectangle 6" descr="Document with solid fill">
              <a:extLst>
                <a:ext uri="{FF2B5EF4-FFF2-40B4-BE49-F238E27FC236}">
                  <a16:creationId xmlns:a16="http://schemas.microsoft.com/office/drawing/2014/main" id="{6CFC3507-5710-1EE8-420A-59D20F9EFE4D}"/>
                </a:ext>
              </a:extLst>
            </p:cNvPr>
            <p:cNvSpPr/>
            <p:nvPr/>
          </p:nvSpPr>
          <p:spPr>
            <a:xfrm>
              <a:off x="1919437" y="3007212"/>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8C57C978-5D2C-4D0A-C079-605CD04C5387}"/>
                </a:ext>
              </a:extLst>
            </p:cNvPr>
            <p:cNvSpPr/>
            <p:nvPr/>
          </p:nvSpPr>
          <p:spPr>
            <a:xfrm>
              <a:off x="913968"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1"/>
                  </a:solidFill>
                </a:rPr>
                <a:t>Informing parents</a:t>
              </a:r>
            </a:p>
          </p:txBody>
        </p:sp>
        <p:sp>
          <p:nvSpPr>
            <p:cNvPr id="9" name="Oval 8">
              <a:extLst>
                <a:ext uri="{FF2B5EF4-FFF2-40B4-BE49-F238E27FC236}">
                  <a16:creationId xmlns:a16="http://schemas.microsoft.com/office/drawing/2014/main" id="{B4D7C5C2-8568-7BD5-4543-53F7B163D930}"/>
                </a:ext>
              </a:extLst>
            </p:cNvPr>
            <p:cNvSpPr/>
            <p:nvPr/>
          </p:nvSpPr>
          <p:spPr>
            <a:xfrm>
              <a:off x="5152406" y="2605024"/>
              <a:ext cx="1887187" cy="1887187"/>
            </a:xfrm>
            <a:prstGeom prst="ellipse">
              <a:avLst/>
            </a:prstGeom>
            <a:solidFill>
              <a:schemeClr val="bg2">
                <a:lumMod val="50000"/>
              </a:schemeClr>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0" name="Rectangle 9" descr="student on a laptop">
              <a:extLst>
                <a:ext uri="{FF2B5EF4-FFF2-40B4-BE49-F238E27FC236}">
                  <a16:creationId xmlns:a16="http://schemas.microsoft.com/office/drawing/2014/main" id="{32C4776A-992B-006F-BD48-EA6EBC14AE6C}"/>
                </a:ext>
              </a:extLst>
            </p:cNvPr>
            <p:cNvSpPr/>
            <p:nvPr/>
          </p:nvSpPr>
          <p:spPr>
            <a:xfrm>
              <a:off x="5554594" y="3007212"/>
              <a:ext cx="1082812" cy="1082812"/>
            </a:xfrm>
            <a:prstGeom prst="rect">
              <a:avLst/>
            </a:prstGeom>
            <a:blipFill rotWithShape="1">
              <a:blip r:embed="rId5"/>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Freeform: Shape 10">
              <a:extLst>
                <a:ext uri="{FF2B5EF4-FFF2-40B4-BE49-F238E27FC236}">
                  <a16:creationId xmlns:a16="http://schemas.microsoft.com/office/drawing/2014/main" id="{12BE1375-1058-C997-A812-1E0DBA6BA55E}"/>
                </a:ext>
              </a:extLst>
            </p:cNvPr>
            <p:cNvSpPr/>
            <p:nvPr/>
          </p:nvSpPr>
          <p:spPr>
            <a:xfrm>
              <a:off x="4549125" y="5080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tx1">
                      <a:lumMod val="75000"/>
                      <a:lumOff val="25000"/>
                    </a:schemeClr>
                  </a:solidFill>
                </a:rPr>
                <a:t>Testing environment</a:t>
              </a:r>
            </a:p>
          </p:txBody>
        </p:sp>
        <p:sp>
          <p:nvSpPr>
            <p:cNvPr id="12" name="Oval 11">
              <a:extLst>
                <a:ext uri="{FF2B5EF4-FFF2-40B4-BE49-F238E27FC236}">
                  <a16:creationId xmlns:a16="http://schemas.microsoft.com/office/drawing/2014/main" id="{6E3A6A14-3C31-D67A-5939-F374A1D7A8E5}"/>
                </a:ext>
              </a:extLst>
            </p:cNvPr>
            <p:cNvSpPr/>
            <p:nvPr/>
          </p:nvSpPr>
          <p:spPr>
            <a:xfrm>
              <a:off x="8787562" y="2614168"/>
              <a:ext cx="1887187" cy="1887187"/>
            </a:xfrm>
            <a:prstGeom prst="ellipse">
              <a:avLst/>
            </a:prstGeom>
            <a:solidFill>
              <a:schemeClr val="accent2"/>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4" name="Freeform: Shape 13">
              <a:extLst>
                <a:ext uri="{FF2B5EF4-FFF2-40B4-BE49-F238E27FC236}">
                  <a16:creationId xmlns:a16="http://schemas.microsoft.com/office/drawing/2014/main" id="{525980C4-421D-1346-499E-C0CC78A06D59}"/>
                </a:ext>
              </a:extLst>
            </p:cNvPr>
            <p:cNvSpPr/>
            <p:nvPr/>
          </p:nvSpPr>
          <p:spPr>
            <a:xfrm>
              <a:off x="8168595" y="5001832"/>
              <a:ext cx="3093750" cy="683424"/>
            </a:xfrm>
            <a:custGeom>
              <a:avLst/>
              <a:gdLst>
                <a:gd name="connsiteX0" fmla="*/ 0 w 3093750"/>
                <a:gd name="connsiteY0" fmla="*/ 0 h 683424"/>
                <a:gd name="connsiteX1" fmla="*/ 3093750 w 3093750"/>
                <a:gd name="connsiteY1" fmla="*/ 0 h 683424"/>
                <a:gd name="connsiteX2" fmla="*/ 3093750 w 3093750"/>
                <a:gd name="connsiteY2" fmla="*/ 683424 h 683424"/>
                <a:gd name="connsiteX3" fmla="*/ 0 w 3093750"/>
                <a:gd name="connsiteY3" fmla="*/ 683424 h 683424"/>
                <a:gd name="connsiteX4" fmla="*/ 0 w 3093750"/>
                <a:gd name="connsiteY4" fmla="*/ 0 h 68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683424">
                  <a:moveTo>
                    <a:pt x="0" y="0"/>
                  </a:moveTo>
                  <a:lnTo>
                    <a:pt x="3093750" y="0"/>
                  </a:lnTo>
                  <a:lnTo>
                    <a:pt x="3093750" y="683424"/>
                  </a:lnTo>
                  <a:lnTo>
                    <a:pt x="0" y="683424"/>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dirty="0">
                  <a:solidFill>
                    <a:schemeClr val="accent2">
                      <a:lumMod val="75000"/>
                    </a:schemeClr>
                  </a:solidFill>
                </a:rPr>
                <a:t>TEST ADMINISTRATION</a:t>
              </a:r>
            </a:p>
          </p:txBody>
        </p:sp>
      </p:grpSp>
      <p:pic>
        <p:nvPicPr>
          <p:cNvPr id="16" name="Graphic 15" descr="Laptop with solid fill">
            <a:extLst>
              <a:ext uri="{FF2B5EF4-FFF2-40B4-BE49-F238E27FC236}">
                <a16:creationId xmlns:a16="http://schemas.microsoft.com/office/drawing/2014/main" id="{11254BE0-5BD8-CB0E-7E7C-5BBD32B500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3955" y="3100561"/>
            <a:ext cx="914400" cy="914400"/>
          </a:xfrm>
          <a:prstGeom prst="rect">
            <a:avLst/>
          </a:prstGeom>
        </p:spPr>
      </p:pic>
    </p:spTree>
    <p:extLst>
      <p:ext uri="{BB962C8B-B14F-4D97-AF65-F5344CB8AC3E}">
        <p14:creationId xmlns:p14="http://schemas.microsoft.com/office/powerpoint/2010/main" val="802726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F77B1-739A-D1B1-9739-3191E7D8BCC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solidFill>
                  <a:schemeClr val="tx2"/>
                </a:solidFill>
                <a:latin typeface="+mj-lt"/>
                <a:ea typeface="+mj-ea"/>
                <a:cs typeface="+mj-cs"/>
              </a:rPr>
              <a:t>Suggested Testing Schedule</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265B4A-0C6B-738F-9828-AF405B4207C3}"/>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200" dirty="0">
                <a:solidFill>
                  <a:schemeClr val="tx2"/>
                </a:solidFill>
              </a:rPr>
              <a:t>*Estimated testing times are the same for both paper and online administrations.</a:t>
            </a:r>
          </a:p>
        </p:txBody>
      </p:sp>
      <p:graphicFrame>
        <p:nvGraphicFramePr>
          <p:cNvPr id="4" name="Group 469" descr="Suggested Testing Schedule">
            <a:extLst>
              <a:ext uri="{FF2B5EF4-FFF2-40B4-BE49-F238E27FC236}">
                <a16:creationId xmlns:a16="http://schemas.microsoft.com/office/drawing/2014/main" id="{F1EA589D-BA1C-454D-1C26-0B2AFBD6501B}"/>
              </a:ext>
            </a:extLst>
          </p:cNvPr>
          <p:cNvGraphicFramePr>
            <a:graphicFrameLocks/>
          </p:cNvGraphicFramePr>
          <p:nvPr>
            <p:extLst>
              <p:ext uri="{D42A27DB-BD31-4B8C-83A1-F6EECF244321}">
                <p14:modId xmlns:p14="http://schemas.microsoft.com/office/powerpoint/2010/main" val="1376171084"/>
              </p:ext>
            </p:extLst>
          </p:nvPr>
        </p:nvGraphicFramePr>
        <p:xfrm>
          <a:off x="4665375" y="640080"/>
          <a:ext cx="6881564" cy="5577843"/>
        </p:xfrm>
        <a:graphic>
          <a:graphicData uri="http://schemas.openxmlformats.org/drawingml/2006/table">
            <a:tbl>
              <a:tblPr firstRow="1" bandRow="1">
                <a:effectLst>
                  <a:outerShdw blurRad="50800" dist="38100" dir="2700000" algn="tl" rotWithShape="0">
                    <a:prstClr val="black">
                      <a:alpha val="40000"/>
                    </a:prstClr>
                  </a:outerShdw>
                </a:effectLst>
              </a:tblPr>
              <a:tblGrid>
                <a:gridCol w="739435">
                  <a:extLst>
                    <a:ext uri="{9D8B030D-6E8A-4147-A177-3AD203B41FA5}">
                      <a16:colId xmlns:a16="http://schemas.microsoft.com/office/drawing/2014/main" val="20000"/>
                    </a:ext>
                  </a:extLst>
                </a:gridCol>
                <a:gridCol w="1982073">
                  <a:extLst>
                    <a:ext uri="{9D8B030D-6E8A-4147-A177-3AD203B41FA5}">
                      <a16:colId xmlns:a16="http://schemas.microsoft.com/office/drawing/2014/main" val="20001"/>
                    </a:ext>
                  </a:extLst>
                </a:gridCol>
                <a:gridCol w="2224163">
                  <a:extLst>
                    <a:ext uri="{9D8B030D-6E8A-4147-A177-3AD203B41FA5}">
                      <a16:colId xmlns:a16="http://schemas.microsoft.com/office/drawing/2014/main" val="20002"/>
                    </a:ext>
                  </a:extLst>
                </a:gridCol>
                <a:gridCol w="1935893">
                  <a:extLst>
                    <a:ext uri="{9D8B030D-6E8A-4147-A177-3AD203B41FA5}">
                      <a16:colId xmlns:a16="http://schemas.microsoft.com/office/drawing/2014/main" val="20003"/>
                    </a:ext>
                  </a:extLst>
                </a:gridCol>
              </a:tblGrid>
              <a:tr h="650215">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Day</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Times New Roman" charset="0"/>
                        </a:rPr>
                        <a:t>Test</a:t>
                      </a:r>
                      <a:endParaRPr kumimoji="0" lang="en-US" sz="1800" b="0" i="0" u="none" strike="noStrike" cap="none" normalizeH="0" baseline="0" dirty="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Test Booklet Page Numbers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mn-lt"/>
                          <a:ea typeface="Times New Roman" charset="0"/>
                        </a:rPr>
                        <a:t>Estimated Time (minutes)</a:t>
                      </a:r>
                      <a:endParaRPr kumimoji="0" lang="en-US" sz="1800" b="0" i="0" u="none" strike="noStrike" cap="none" normalizeH="0" baseline="0">
                        <a:ln>
                          <a:noFill/>
                        </a:ln>
                        <a:solidFill>
                          <a:schemeClr val="bg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Sentence Completion</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Picture Classification</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4864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1-7</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9-14</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charset="0"/>
                        </a:rPr>
                        <a:t>Pages 15-24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14</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2</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Number Analogies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Puzzles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Number Series</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25-31</a:t>
                      </a:r>
                    </a:p>
                    <a:p>
                      <a:pPr marL="54864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33-38</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39-45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p>
                      <a:pPr marL="177800" marR="0" lvl="0" indent="-1778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262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n-lt"/>
                          <a:ea typeface="Times New Roman" charset="0"/>
                        </a:rPr>
                        <a:t>CogAT</a:t>
                      </a:r>
                      <a:r>
                        <a:rPr kumimoji="0" lang="en-US" sz="1400" b="0" i="1" u="none" strike="noStrike" cap="none" normalizeH="0" baseline="0">
                          <a:ln>
                            <a:noFill/>
                          </a:ln>
                          <a:solidFill>
                            <a:schemeClr val="tx1"/>
                          </a:solidFill>
                          <a:effectLst/>
                          <a:latin typeface="+mn-lt"/>
                          <a:ea typeface="Times New Roman" charset="0"/>
                        </a:rPr>
                        <a:t> </a:t>
                      </a: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Matrices</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Paper Folding</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Figure Classification </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47-53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55-63</a:t>
                      </a:r>
                    </a:p>
                    <a:p>
                      <a:pPr marL="548640" marR="0" lvl="0" indent="-17780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Pages 65-70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11</a:t>
                      </a:r>
                    </a:p>
                    <a:p>
                      <a:pPr marL="177800" marR="0" lvl="0" indent="-17780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13</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7572">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mn-lt"/>
                          <a:ea typeface="Times New Roman" charset="0"/>
                        </a:rPr>
                        <a:t>Day 4</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cap="none" normalizeH="0" baseline="0">
                          <a:ln>
                            <a:noFill/>
                          </a:ln>
                          <a:solidFill>
                            <a:schemeClr val="tx1"/>
                          </a:solidFill>
                          <a:effectLst/>
                          <a:latin typeface="+mn-lt"/>
                          <a:ea typeface="Times New Roman" charset="0"/>
                        </a:rPr>
                        <a:t>  Iowa</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Picture Stories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Sentences</a:t>
                      </a:r>
                    </a:p>
                    <a:p>
                      <a:pPr marL="17780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  Reading: Stories</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12-14</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 15</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16-20</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endParaRPr kumimoji="0" lang="en-US" sz="1400" b="1" i="0" u="none" strike="noStrike" cap="none" normalizeH="0" baseline="0">
                        <a:ln>
                          <a:noFill/>
                        </a:ln>
                        <a:solidFill>
                          <a:schemeClr val="tx1"/>
                        </a:solidFill>
                        <a:effectLst/>
                        <a:latin typeface="+mn-lt"/>
                        <a:ea typeface="Times New Roman" charset="0"/>
                      </a:endParaRP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10</a:t>
                      </a:r>
                    </a:p>
                    <a:p>
                      <a:pPr marL="177800" marR="0" lvl="0" indent="-17780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169">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Day 5</a:t>
                      </a:r>
                    </a:p>
                    <a:p>
                      <a:pPr marL="177800" marR="0" lvl="0" indent="-17780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mn-lt"/>
                        <a:ea typeface="Times New Roman" charset="0"/>
                      </a:endParaRP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165100" algn="l" defTabSz="914400" rtl="0" eaLnBrk="1" fontAlgn="base" latinLnBrk="0" hangingPunct="1">
                        <a:lnSpc>
                          <a:spcPct val="100000"/>
                        </a:lnSpc>
                        <a:spcBef>
                          <a:spcPct val="0"/>
                        </a:spcBef>
                        <a:spcAft>
                          <a:spcPct val="0"/>
                        </a:spcAft>
                        <a:buClrTx/>
                        <a:buSzTx/>
                        <a:buFontTx/>
                        <a:buNone/>
                        <a:tabLst>
                          <a:tab pos="342900" algn="l"/>
                        </a:tabLst>
                      </a:pPr>
                      <a:r>
                        <a:rPr kumimoji="0" lang="en-US" sz="1400" b="1" i="1" u="none" strike="noStrike" cap="none" normalizeH="0" baseline="0">
                          <a:ln>
                            <a:noFill/>
                          </a:ln>
                          <a:solidFill>
                            <a:schemeClr val="tx1"/>
                          </a:solidFill>
                          <a:effectLst/>
                          <a:latin typeface="+mn-lt"/>
                          <a:ea typeface="Times New Roman" charset="0"/>
                        </a:rPr>
                        <a:t> Iowa</a:t>
                      </a:r>
                      <a:endParaRPr kumimoji="0" lang="en-US" sz="1400" b="1" i="0" u="none" strike="noStrike" cap="none" normalizeH="0" baseline="0">
                        <a:ln>
                          <a:noFill/>
                        </a:ln>
                        <a:solidFill>
                          <a:schemeClr val="tx1"/>
                        </a:solidFill>
                        <a:effectLst/>
                        <a:latin typeface="+mn-lt"/>
                        <a:ea typeface="Times New Roman" charset="0"/>
                      </a:endParaRP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1</a:t>
                      </a:r>
                    </a:p>
                    <a:p>
                      <a:pPr marL="63500" marR="0" lvl="0" indent="0" algn="l"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a:ln>
                            <a:noFill/>
                          </a:ln>
                          <a:solidFill>
                            <a:schemeClr val="tx1"/>
                          </a:solidFill>
                          <a:effectLst/>
                          <a:latin typeface="+mn-lt"/>
                          <a:ea typeface="Times New Roman" charset="0"/>
                        </a:rPr>
                        <a:t> Mathematics: Part 2</a:t>
                      </a:r>
                    </a:p>
                  </a:txBody>
                  <a:tcPr marL="0"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cap="none" normalizeH="0" baseline="0">
                        <a:ln>
                          <a:noFill/>
                        </a:ln>
                        <a:solidFill>
                          <a:schemeClr val="tx1"/>
                        </a:solidFill>
                        <a:effectLst/>
                        <a:latin typeface="+mn-lt"/>
                        <a:ea typeface="Times New Roman" charset="0"/>
                      </a:endParaRP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33-37</a:t>
                      </a:r>
                    </a:p>
                    <a:p>
                      <a:pPr marL="548640" marR="0" lvl="0" indent="-17780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a:ln>
                            <a:noFill/>
                          </a:ln>
                          <a:solidFill>
                            <a:schemeClr val="tx1"/>
                          </a:solidFill>
                          <a:effectLst/>
                          <a:latin typeface="+mn-lt"/>
                          <a:ea typeface="Times New Roman" charset="0"/>
                        </a:rPr>
                        <a:t>Pages 38-41</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63500" marR="0" lvl="0" indent="0" algn="ctr" defTabSz="914400" rtl="0" eaLnBrk="0" fontAlgn="base" latinLnBrk="0" hangingPunct="0">
                        <a:lnSpc>
                          <a:spcPct val="130000"/>
                        </a:lnSpc>
                        <a:spcBef>
                          <a:spcPct val="0"/>
                        </a:spcBef>
                        <a:spcAft>
                          <a:spcPct val="0"/>
                        </a:spcAft>
                        <a:buClr>
                          <a:schemeClr val="tx1"/>
                        </a:buClr>
                        <a:buSzTx/>
                        <a:buFont typeface="Symbol" charset="2"/>
                        <a:buNone/>
                        <a:tabLst>
                          <a:tab pos="342900" algn="l"/>
                        </a:tabLst>
                      </a:pPr>
                      <a:endParaRPr kumimoji="0" lang="en-US" sz="1400" b="1" i="1" u="none" strike="noStrike" cap="none" normalizeH="0" baseline="0" dirty="0">
                        <a:ln>
                          <a:noFill/>
                        </a:ln>
                        <a:solidFill>
                          <a:schemeClr val="tx1"/>
                        </a:solidFill>
                        <a:effectLst/>
                        <a:latin typeface="+mn-lt"/>
                        <a:ea typeface="Times New Roman" charset="0"/>
                      </a:endParaRPr>
                    </a:p>
                    <a:p>
                      <a:pPr marL="63500" marR="0" lvl="0" indent="0" algn="ctr" defTabSz="914400" rtl="0" eaLnBrk="0" fontAlgn="base" latinLnBrk="0" hangingPunct="0">
                        <a:lnSpc>
                          <a:spcPct val="100000"/>
                        </a:lnSpc>
                        <a:spcBef>
                          <a:spcPct val="0"/>
                        </a:spcBef>
                        <a:spcAft>
                          <a:spcPct val="0"/>
                        </a:spcAft>
                        <a:buClr>
                          <a:schemeClr val="tx1"/>
                        </a:buClr>
                        <a:buSzTx/>
                        <a:buFont typeface="Symbol" charset="2"/>
                        <a:buNone/>
                        <a:tabLst>
                          <a:tab pos="342900" algn="l"/>
                        </a:tabLst>
                      </a:pPr>
                      <a:r>
                        <a:rPr kumimoji="0" lang="en-US" sz="1400" b="0" i="0" u="none" strike="noStrike" cap="none" normalizeH="0" baseline="0" dirty="0">
                          <a:ln>
                            <a:noFill/>
                          </a:ln>
                          <a:solidFill>
                            <a:schemeClr val="tx1"/>
                          </a:solidFill>
                          <a:effectLst/>
                          <a:latin typeface="+mn-lt"/>
                          <a:ea typeface="Times New Roman" charset="0"/>
                        </a:rPr>
                        <a:t>25</a:t>
                      </a:r>
                      <a:br>
                        <a:rPr kumimoji="0" lang="en-US" sz="1400" b="0" i="0" u="none" strike="noStrike" cap="none" normalizeH="0" baseline="0" dirty="0">
                          <a:ln>
                            <a:noFill/>
                          </a:ln>
                          <a:solidFill>
                            <a:schemeClr val="tx1"/>
                          </a:solidFill>
                          <a:effectLst/>
                          <a:latin typeface="+mn-lt"/>
                          <a:ea typeface="Times New Roman" charset="0"/>
                        </a:rPr>
                      </a:br>
                      <a:r>
                        <a:rPr kumimoji="0" lang="en-US" sz="1400" b="0" i="0" u="none" strike="noStrike" cap="none" normalizeH="0" baseline="0" dirty="0">
                          <a:ln>
                            <a:noFill/>
                          </a:ln>
                          <a:solidFill>
                            <a:schemeClr val="tx1"/>
                          </a:solidFill>
                          <a:effectLst/>
                          <a:latin typeface="+mn-lt"/>
                          <a:ea typeface="Times New Roman" charset="0"/>
                        </a:rPr>
                        <a:t>25</a:t>
                      </a:r>
                    </a:p>
                  </a:txBody>
                  <a:tcPr marL="80608" marR="80608" marT="40308" marB="40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58490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E61D1-658C-D409-46CB-759109EFE344}"/>
              </a:ext>
            </a:extLst>
          </p:cNvPr>
          <p:cNvSpPr>
            <a:spLocks noGrp="1"/>
          </p:cNvSpPr>
          <p:nvPr>
            <p:ph type="title"/>
          </p:nvPr>
        </p:nvSpPr>
        <p:spPr>
          <a:xfrm>
            <a:off x="630936" y="640080"/>
            <a:ext cx="4818888" cy="1481328"/>
          </a:xfrm>
        </p:spPr>
        <p:txBody>
          <a:bodyPr anchor="b">
            <a:normAutofit/>
          </a:bodyPr>
          <a:lstStyle/>
          <a:p>
            <a:r>
              <a:rPr lang="en-US" sz="5400" b="1" spc="300" dirty="0">
                <a:solidFill>
                  <a:schemeClr val="tx2"/>
                </a:solidFill>
              </a:rPr>
              <a:t>Test Security</a:t>
            </a:r>
          </a:p>
        </p:txBody>
      </p:sp>
      <p:sp>
        <p:nvSpPr>
          <p:cNvPr id="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364D7C-2759-818F-C7AC-C959C9576939}"/>
              </a:ext>
            </a:extLst>
          </p:cNvPr>
          <p:cNvSpPr>
            <a:spLocks noGrp="1"/>
          </p:cNvSpPr>
          <p:nvPr>
            <p:ph idx="1"/>
          </p:nvPr>
        </p:nvSpPr>
        <p:spPr>
          <a:xfrm>
            <a:off x="630936" y="2660904"/>
            <a:ext cx="5358898" cy="3547872"/>
          </a:xfrm>
        </p:spPr>
        <p:txBody>
          <a:bodyPr anchor="t">
            <a:noAutofit/>
          </a:bodyPr>
          <a:lstStyle/>
          <a:p>
            <a:pPr>
              <a:spcAft>
                <a:spcPts val="1200"/>
              </a:spcAft>
            </a:pPr>
            <a:r>
              <a:rPr lang="en-US" altLang="en-US" sz="1800" dirty="0">
                <a:solidFill>
                  <a:schemeClr val="tx2"/>
                </a:solidFill>
              </a:rPr>
              <a:t>Storage of materials </a:t>
            </a:r>
            <a:r>
              <a:rPr lang="en-US" altLang="en-US" sz="1800" b="1" dirty="0">
                <a:solidFill>
                  <a:schemeClr val="tx2"/>
                </a:solidFill>
              </a:rPr>
              <a:t>– </a:t>
            </a:r>
            <a:r>
              <a:rPr lang="en-US" altLang="en-US" sz="1800" dirty="0">
                <a:solidFill>
                  <a:schemeClr val="tx2"/>
                </a:solidFill>
              </a:rPr>
              <a:t>Secure test materials must be kept in a secure, locked storage, at the school and district level, when not in use. This includes the student test booklets and Directions for Administration. </a:t>
            </a:r>
          </a:p>
          <a:p>
            <a:pPr>
              <a:spcAft>
                <a:spcPts val="1200"/>
              </a:spcAft>
            </a:pPr>
            <a:r>
              <a:rPr lang="en-US" altLang="en-US" sz="1800" dirty="0">
                <a:solidFill>
                  <a:schemeClr val="tx2"/>
                </a:solidFill>
              </a:rPr>
              <a:t>Test security agreement forms (Appendix A - TAM pages 55-70) – DTC/STC, TA and Monitor forms must be signed and collected at the completion of training.</a:t>
            </a:r>
          </a:p>
          <a:p>
            <a:pPr>
              <a:spcAft>
                <a:spcPts val="1200"/>
              </a:spcAft>
            </a:pPr>
            <a:r>
              <a:rPr lang="en-US" altLang="en-US" sz="1800" dirty="0">
                <a:solidFill>
                  <a:schemeClr val="tx2"/>
                </a:solidFill>
              </a:rPr>
              <a:t>Security checklist (TAM pages 22-23) – Must be counted, signed in and out each day of testing by STC’s and TA’s.</a:t>
            </a:r>
          </a:p>
        </p:txBody>
      </p:sp>
      <p:pic>
        <p:nvPicPr>
          <p:cNvPr id="4" name="Picture 3" descr="Sample of Security Checklist.">
            <a:extLst>
              <a:ext uri="{FF2B5EF4-FFF2-40B4-BE49-F238E27FC236}">
                <a16:creationId xmlns:a16="http://schemas.microsoft.com/office/drawing/2014/main" id="{81A6D209-00C6-2CF0-6464-0D10992BF4DD}"/>
              </a:ext>
            </a:extLst>
          </p:cNvPr>
          <p:cNvPicPr>
            <a:picLocks noChangeAspect="1"/>
          </p:cNvPicPr>
          <p:nvPr/>
        </p:nvPicPr>
        <p:blipFill>
          <a:blip r:embed="rId3"/>
          <a:stretch>
            <a:fillRect/>
          </a:stretch>
        </p:blipFill>
        <p:spPr>
          <a:xfrm>
            <a:off x="6320016" y="714530"/>
            <a:ext cx="5458968" cy="4339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720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46F7FC-2EC8-A4FE-6D84-94719D34E92B}"/>
              </a:ext>
            </a:extLst>
          </p:cNvPr>
          <p:cNvSpPr txBox="1"/>
          <p:nvPr/>
        </p:nvSpPr>
        <p:spPr>
          <a:xfrm>
            <a:off x="627016" y="224136"/>
            <a:ext cx="10964093" cy="583216"/>
          </a:xfrm>
          <a:prstGeom prst="rect">
            <a:avLst/>
          </a:prstGeom>
          <a:noFill/>
        </p:spPr>
        <p:txBody>
          <a:bodyPr wrap="square" lIns="89896" tIns="44948" rIns="89896" bIns="44948" rtlCol="0">
            <a:spAutoFit/>
          </a:bodyPr>
          <a:lstStyle/>
          <a:p>
            <a:pPr algn="ctr"/>
            <a:r>
              <a:rPr lang="en-US" sz="3200" b="1" spc="600" dirty="0">
                <a:solidFill>
                  <a:schemeClr val="tx1">
                    <a:lumMod val="75000"/>
                    <a:lumOff val="25000"/>
                  </a:schemeClr>
                </a:solidFill>
                <a:latin typeface="+mj-lt"/>
              </a:rPr>
              <a:t>Box Labeling</a:t>
            </a:r>
          </a:p>
        </p:txBody>
      </p:sp>
      <p:sp>
        <p:nvSpPr>
          <p:cNvPr id="6" name="TextBox 5">
            <a:extLst>
              <a:ext uri="{FF2B5EF4-FFF2-40B4-BE49-F238E27FC236}">
                <a16:creationId xmlns:a16="http://schemas.microsoft.com/office/drawing/2014/main" id="{32F01A58-EB0E-F610-97DE-D0DD6F43AB3D}"/>
              </a:ext>
            </a:extLst>
          </p:cNvPr>
          <p:cNvSpPr txBox="1"/>
          <p:nvPr/>
        </p:nvSpPr>
        <p:spPr>
          <a:xfrm>
            <a:off x="564857" y="856418"/>
            <a:ext cx="5654968" cy="369332"/>
          </a:xfrm>
          <a:prstGeom prst="rect">
            <a:avLst/>
          </a:prstGeom>
          <a:noFill/>
        </p:spPr>
        <p:txBody>
          <a:bodyPr wrap="square" rtlCol="0">
            <a:spAutoFit/>
          </a:bodyPr>
          <a:lstStyle/>
          <a:p>
            <a:r>
              <a:rPr lang="en-US" b="1" dirty="0"/>
              <a:t>Directions for Administration Manuals</a:t>
            </a:r>
          </a:p>
        </p:txBody>
      </p:sp>
      <p:sp>
        <p:nvSpPr>
          <p:cNvPr id="7" name="Rectangle 6" descr="CogAT Directions for Administration Manuals label">
            <a:extLst>
              <a:ext uri="{FF2B5EF4-FFF2-40B4-BE49-F238E27FC236}">
                <a16:creationId xmlns:a16="http://schemas.microsoft.com/office/drawing/2014/main" id="{6917115B-B191-BB1E-B857-3A8FF0CF648B}"/>
              </a:ext>
            </a:extLst>
          </p:cNvPr>
          <p:cNvSpPr/>
          <p:nvPr/>
        </p:nvSpPr>
        <p:spPr>
          <a:xfrm>
            <a:off x="627016" y="1225749"/>
            <a:ext cx="2882537" cy="229190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8990A57E-41B4-2DD9-066F-B10BA259A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43" y="1345491"/>
            <a:ext cx="876817" cy="272145"/>
          </a:xfrm>
          <a:prstGeom prst="rect">
            <a:avLst/>
          </a:prstGeom>
        </p:spPr>
      </p:pic>
      <p:sp>
        <p:nvSpPr>
          <p:cNvPr id="9" name="TextBox 8">
            <a:extLst>
              <a:ext uri="{FF2B5EF4-FFF2-40B4-BE49-F238E27FC236}">
                <a16:creationId xmlns:a16="http://schemas.microsoft.com/office/drawing/2014/main" id="{4EEF3E66-3C06-40EA-D8A5-6E0084E1CADC}"/>
              </a:ext>
            </a:extLst>
          </p:cNvPr>
          <p:cNvSpPr txBox="1"/>
          <p:nvPr/>
        </p:nvSpPr>
        <p:spPr>
          <a:xfrm>
            <a:off x="714752" y="1591509"/>
            <a:ext cx="2690299" cy="523220"/>
          </a:xfrm>
          <a:prstGeom prst="rect">
            <a:avLst/>
          </a:prstGeom>
          <a:noFill/>
        </p:spPr>
        <p:txBody>
          <a:bodyPr wrap="square" rtlCol="0">
            <a:spAutoFit/>
          </a:bodyPr>
          <a:lstStyle/>
          <a:p>
            <a:pPr algn="ctr"/>
            <a:r>
              <a:rPr lang="en-US" sz="1400" b="1" dirty="0"/>
              <a:t>Cog</a:t>
            </a:r>
            <a:r>
              <a:rPr lang="en-US" sz="1400" b="1" i="1" dirty="0"/>
              <a:t>AT®</a:t>
            </a:r>
            <a:r>
              <a:rPr lang="en-US" sz="1400" b="1" dirty="0"/>
              <a:t> Directions for Administration Manuals</a:t>
            </a:r>
          </a:p>
        </p:txBody>
      </p:sp>
      <p:sp>
        <p:nvSpPr>
          <p:cNvPr id="10" name="TextBox 9">
            <a:extLst>
              <a:ext uri="{FF2B5EF4-FFF2-40B4-BE49-F238E27FC236}">
                <a16:creationId xmlns:a16="http://schemas.microsoft.com/office/drawing/2014/main" id="{A51AA7A5-20A8-1925-DC22-780D99B84C77}"/>
              </a:ext>
            </a:extLst>
          </p:cNvPr>
          <p:cNvSpPr txBox="1"/>
          <p:nvPr/>
        </p:nvSpPr>
        <p:spPr>
          <a:xfrm>
            <a:off x="957941" y="2135018"/>
            <a:ext cx="2220685" cy="1315745"/>
          </a:xfrm>
          <a:prstGeom prst="rect">
            <a:avLst/>
          </a:prstGeom>
          <a:noFill/>
        </p:spPr>
        <p:txBody>
          <a:bodyPr wrap="square" rtlCol="0">
            <a:spAutoFit/>
          </a:bodyPr>
          <a:lstStyle/>
          <a:p>
            <a:pPr algn="ctr"/>
            <a:r>
              <a:rPr lang="en-US" sz="1200" dirty="0"/>
              <a:t>ABBEVILLE COUNTY</a:t>
            </a:r>
          </a:p>
          <a:p>
            <a:pPr algn="ctr">
              <a:spcAft>
                <a:spcPts val="600"/>
              </a:spcAft>
            </a:pPr>
            <a:r>
              <a:rPr lang="en-US" sz="1200" b="1" dirty="0"/>
              <a:t>Cherokee Trail Elem 018</a:t>
            </a:r>
          </a:p>
          <a:p>
            <a:pPr algn="ctr">
              <a:spcBef>
                <a:spcPts val="600"/>
              </a:spcBef>
            </a:pPr>
            <a:r>
              <a:rPr lang="en-US" sz="1200" b="1" dirty="0"/>
              <a:t>Box Count _____ of _____</a:t>
            </a:r>
          </a:p>
          <a:p>
            <a:pPr algn="ctr">
              <a:spcBef>
                <a:spcPts val="600"/>
              </a:spcBef>
            </a:pPr>
            <a:r>
              <a:rPr lang="en-US" sz="1050" dirty="0"/>
              <a:t>Carton No. 213995-0001 </a:t>
            </a:r>
          </a:p>
          <a:p>
            <a:pPr algn="ctr"/>
            <a:r>
              <a:rPr lang="en-US" sz="1800" dirty="0">
                <a:effectLst/>
                <a:latin typeface="3 of 9 Barcode" panose="04027200000000000000" pitchFamily="82" charset="0"/>
                <a:ea typeface="Times New Roman" panose="02020603050405020304" pitchFamily="18" charset="0"/>
                <a:cs typeface="Calibri" panose="020F0502020204030204" pitchFamily="34" charset="0"/>
              </a:rPr>
              <a:t>213995-0001</a:t>
            </a:r>
            <a:endParaRPr lang="en-US" sz="1800" dirty="0">
              <a:effectLst/>
              <a:latin typeface="Times New Roman" panose="02020603050405020304" pitchFamily="18" charset="0"/>
              <a:ea typeface="Times New Roman" panose="02020603050405020304" pitchFamily="18" charset="0"/>
            </a:endParaRPr>
          </a:p>
        </p:txBody>
      </p:sp>
      <p:sp>
        <p:nvSpPr>
          <p:cNvPr id="11" name="Rectangle 10" descr="Iowa Directions for Administration Manuals label">
            <a:extLst>
              <a:ext uri="{FF2B5EF4-FFF2-40B4-BE49-F238E27FC236}">
                <a16:creationId xmlns:a16="http://schemas.microsoft.com/office/drawing/2014/main" id="{F9968C11-636F-A14D-E06F-1146F123B884}"/>
              </a:ext>
            </a:extLst>
          </p:cNvPr>
          <p:cNvSpPr/>
          <p:nvPr/>
        </p:nvSpPr>
        <p:spPr>
          <a:xfrm>
            <a:off x="3668923" y="1232300"/>
            <a:ext cx="2882537" cy="2285357"/>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6A7F988A-8E9E-E685-70E1-B4D350701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950" y="1364330"/>
            <a:ext cx="876817" cy="300075"/>
          </a:xfrm>
          <a:prstGeom prst="rect">
            <a:avLst/>
          </a:prstGeom>
          <a:ln>
            <a:noFill/>
          </a:ln>
        </p:spPr>
      </p:pic>
      <p:sp>
        <p:nvSpPr>
          <p:cNvPr id="13" name="TextBox 12">
            <a:extLst>
              <a:ext uri="{FF2B5EF4-FFF2-40B4-BE49-F238E27FC236}">
                <a16:creationId xmlns:a16="http://schemas.microsoft.com/office/drawing/2014/main" id="{C892FCE6-DBD5-EDFE-D109-86E655D5670E}"/>
              </a:ext>
            </a:extLst>
          </p:cNvPr>
          <p:cNvSpPr txBox="1"/>
          <p:nvPr/>
        </p:nvSpPr>
        <p:spPr>
          <a:xfrm>
            <a:off x="3756659" y="1635597"/>
            <a:ext cx="2690299" cy="576919"/>
          </a:xfrm>
          <a:prstGeom prst="rect">
            <a:avLst/>
          </a:prstGeom>
          <a:noFill/>
          <a:ln>
            <a:noFill/>
          </a:ln>
        </p:spPr>
        <p:txBody>
          <a:bodyPr wrap="square" rtlCol="0">
            <a:spAutoFit/>
          </a:bodyPr>
          <a:lstStyle/>
          <a:p>
            <a:pPr algn="ctr"/>
            <a:r>
              <a:rPr lang="en-US" sz="1400" b="1" dirty="0"/>
              <a:t>Iowa™ Directions for </a:t>
            </a:r>
          </a:p>
          <a:p>
            <a:pPr algn="ctr"/>
            <a:r>
              <a:rPr lang="en-US" sz="1400" b="1" dirty="0"/>
              <a:t>Administration Manuals</a:t>
            </a:r>
          </a:p>
        </p:txBody>
      </p:sp>
      <p:sp>
        <p:nvSpPr>
          <p:cNvPr id="14" name="TextBox 13">
            <a:extLst>
              <a:ext uri="{FF2B5EF4-FFF2-40B4-BE49-F238E27FC236}">
                <a16:creationId xmlns:a16="http://schemas.microsoft.com/office/drawing/2014/main" id="{B7E6070C-ADAD-DCE3-0DDE-57D016FCF1D9}"/>
              </a:ext>
            </a:extLst>
          </p:cNvPr>
          <p:cNvSpPr txBox="1"/>
          <p:nvPr/>
        </p:nvSpPr>
        <p:spPr>
          <a:xfrm>
            <a:off x="3999848" y="2137030"/>
            <a:ext cx="2220685" cy="1387220"/>
          </a:xfrm>
          <a:prstGeom prst="rect">
            <a:avLst/>
          </a:prstGeom>
          <a:noFill/>
          <a:ln>
            <a:noFill/>
          </a:ln>
        </p:spPr>
        <p:txBody>
          <a:bodyPr wrap="square" rtlCol="0">
            <a:spAutoFit/>
          </a:bodyPr>
          <a:lstStyle/>
          <a:p>
            <a:pPr algn="ctr"/>
            <a:r>
              <a:rPr lang="en-US" sz="1200" dirty="0"/>
              <a:t>ABBEVILLE COUNTY</a:t>
            </a:r>
          </a:p>
          <a:p>
            <a:pPr algn="ctr">
              <a:spcAft>
                <a:spcPts val="600"/>
              </a:spcAft>
            </a:pPr>
            <a:r>
              <a:rPr lang="en-US" sz="1200" b="1" dirty="0"/>
              <a:t>Cherokee Trail Elem 018</a:t>
            </a:r>
          </a:p>
          <a:p>
            <a:pPr algn="ctr">
              <a:spcBef>
                <a:spcPts val="600"/>
              </a:spcBef>
            </a:pPr>
            <a:r>
              <a:rPr lang="en-US" sz="1200" b="1" dirty="0"/>
              <a:t>Box Count _____ of _____</a:t>
            </a:r>
          </a:p>
          <a:p>
            <a:pPr algn="ctr">
              <a:spcBef>
                <a:spcPts val="600"/>
              </a:spcBef>
            </a:pPr>
            <a:r>
              <a:rPr lang="en-US" sz="1050" dirty="0"/>
              <a:t>Carton No. 213996-0001 </a:t>
            </a:r>
          </a:p>
          <a:p>
            <a:pPr algn="ctr"/>
            <a:r>
              <a:rPr lang="en-US" sz="1800" dirty="0">
                <a:effectLst/>
                <a:latin typeface="3 of 9 Barcode" panose="04027200000000000000" pitchFamily="82" charset="0"/>
                <a:ea typeface="Times New Roman" panose="02020603050405020304" pitchFamily="18" charset="0"/>
                <a:cs typeface="Calibri" panose="020F0502020204030204" pitchFamily="34" charset="0"/>
              </a:rPr>
              <a:t>213995-0001</a:t>
            </a:r>
            <a:endParaRPr lang="en-US" sz="1200" b="1" dirty="0"/>
          </a:p>
        </p:txBody>
      </p:sp>
      <p:grpSp>
        <p:nvGrpSpPr>
          <p:cNvPr id="15" name="Group 14" descr="CogAT Test Books label">
            <a:extLst>
              <a:ext uri="{FF2B5EF4-FFF2-40B4-BE49-F238E27FC236}">
                <a16:creationId xmlns:a16="http://schemas.microsoft.com/office/drawing/2014/main" id="{4BF2C9A9-D6B2-D100-EEE7-9EB612CD1410}"/>
              </a:ext>
            </a:extLst>
          </p:cNvPr>
          <p:cNvGrpSpPr/>
          <p:nvPr/>
        </p:nvGrpSpPr>
        <p:grpSpPr>
          <a:xfrm>
            <a:off x="650603" y="4376694"/>
            <a:ext cx="2882537" cy="2072640"/>
            <a:chOff x="1219850" y="4032066"/>
            <a:chExt cx="2882537" cy="2072640"/>
          </a:xfrm>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2DD2C276-D40A-F18F-BDB9-6F9A5F3896D2}"/>
                </a:ext>
              </a:extLst>
            </p:cNvPr>
            <p:cNvSpPr/>
            <p:nvPr/>
          </p:nvSpPr>
          <p:spPr>
            <a:xfrm>
              <a:off x="1219850" y="4032066"/>
              <a:ext cx="2882537" cy="207264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FB1294A0-21C0-CE3D-406C-A26BF5F75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877" y="4151807"/>
              <a:ext cx="876817" cy="272145"/>
            </a:xfrm>
            <a:prstGeom prst="rect">
              <a:avLst/>
            </a:prstGeom>
          </p:spPr>
        </p:pic>
        <p:sp>
          <p:nvSpPr>
            <p:cNvPr id="18" name="TextBox 17">
              <a:extLst>
                <a:ext uri="{FF2B5EF4-FFF2-40B4-BE49-F238E27FC236}">
                  <a16:creationId xmlns:a16="http://schemas.microsoft.com/office/drawing/2014/main" id="{4D20DCA7-4D00-DAC1-768B-A3E3794A9EE7}"/>
                </a:ext>
              </a:extLst>
            </p:cNvPr>
            <p:cNvSpPr txBox="1"/>
            <p:nvPr/>
          </p:nvSpPr>
          <p:spPr>
            <a:xfrm>
              <a:off x="1307586" y="4397825"/>
              <a:ext cx="2690299" cy="307777"/>
            </a:xfrm>
            <a:prstGeom prst="rect">
              <a:avLst/>
            </a:prstGeom>
            <a:noFill/>
          </p:spPr>
          <p:txBody>
            <a:bodyPr wrap="square" rtlCol="0">
              <a:spAutoFit/>
            </a:bodyPr>
            <a:lstStyle/>
            <a:p>
              <a:pPr algn="ctr"/>
              <a:r>
                <a:rPr lang="en-US" sz="1400" b="1" dirty="0"/>
                <a:t>Cog</a:t>
              </a:r>
              <a:r>
                <a:rPr lang="en-US" sz="1400" b="1" i="1" dirty="0"/>
                <a:t>AT® </a:t>
              </a:r>
              <a:r>
                <a:rPr lang="en-US" sz="1400" b="1" dirty="0"/>
                <a:t>Test Books</a:t>
              </a:r>
            </a:p>
          </p:txBody>
        </p:sp>
        <p:sp>
          <p:nvSpPr>
            <p:cNvPr id="19" name="TextBox 18">
              <a:extLst>
                <a:ext uri="{FF2B5EF4-FFF2-40B4-BE49-F238E27FC236}">
                  <a16:creationId xmlns:a16="http://schemas.microsoft.com/office/drawing/2014/main" id="{F1664568-B795-4DC5-36B9-61DFDDF3825F}"/>
                </a:ext>
              </a:extLst>
            </p:cNvPr>
            <p:cNvSpPr txBox="1"/>
            <p:nvPr/>
          </p:nvSpPr>
          <p:spPr>
            <a:xfrm>
              <a:off x="1550775" y="4698219"/>
              <a:ext cx="2220685" cy="1315745"/>
            </a:xfrm>
            <a:prstGeom prst="rect">
              <a:avLst/>
            </a:prstGeom>
            <a:noFill/>
          </p:spPr>
          <p:txBody>
            <a:bodyPr wrap="square" rtlCol="0">
              <a:spAutoFit/>
            </a:bodyPr>
            <a:lstStyle/>
            <a:p>
              <a:pPr algn="ctr"/>
              <a:r>
                <a:rPr lang="en-US" sz="1200" b="1" dirty="0"/>
                <a:t>ABBEVILLE COUNTY</a:t>
              </a:r>
            </a:p>
            <a:p>
              <a:pPr algn="ctr">
                <a:spcAft>
                  <a:spcPts val="600"/>
                </a:spcAft>
              </a:pPr>
              <a:r>
                <a:rPr lang="en-US" sz="1200" b="1" dirty="0"/>
                <a:t>Cherokee Trail Elem 018</a:t>
              </a:r>
            </a:p>
            <a:p>
              <a:pPr algn="ctr">
                <a:spcBef>
                  <a:spcPts val="600"/>
                </a:spcBef>
              </a:pPr>
              <a:r>
                <a:rPr lang="en-US" sz="1200" b="1" dirty="0"/>
                <a:t>Box Count _____ of _____</a:t>
              </a:r>
            </a:p>
            <a:p>
              <a:pPr algn="ctr">
                <a:spcBef>
                  <a:spcPts val="600"/>
                </a:spcBef>
              </a:pPr>
              <a:r>
                <a:rPr lang="en-US" sz="1050" dirty="0"/>
                <a:t>Carton No. 213998-0001 </a:t>
              </a:r>
            </a:p>
            <a:p>
              <a:pPr algn="ctr"/>
              <a:r>
                <a:rPr lang="en-US" sz="1800" dirty="0">
                  <a:effectLst/>
                  <a:latin typeface="3 of 9 Barcode" panose="04027200000000000000" pitchFamily="82" charset="0"/>
                  <a:ea typeface="Times New Roman" panose="02020603050405020304" pitchFamily="18" charset="0"/>
                  <a:cs typeface="Calibri" panose="020F0502020204030204" pitchFamily="34" charset="0"/>
                </a:rPr>
                <a:t>213995-0001</a:t>
              </a:r>
              <a:endParaRPr lang="en-US" sz="1200" b="1" dirty="0"/>
            </a:p>
          </p:txBody>
        </p:sp>
      </p:grpSp>
      <p:grpSp>
        <p:nvGrpSpPr>
          <p:cNvPr id="20" name="Group 19" descr="Iowa Test Books label">
            <a:extLst>
              <a:ext uri="{FF2B5EF4-FFF2-40B4-BE49-F238E27FC236}">
                <a16:creationId xmlns:a16="http://schemas.microsoft.com/office/drawing/2014/main" id="{89C055BC-011D-F205-2144-FAFD3678F48A}"/>
              </a:ext>
            </a:extLst>
          </p:cNvPr>
          <p:cNvGrpSpPr/>
          <p:nvPr/>
        </p:nvGrpSpPr>
        <p:grpSpPr>
          <a:xfrm>
            <a:off x="3707673" y="4376694"/>
            <a:ext cx="2843787" cy="2072640"/>
            <a:chOff x="1219850" y="4032066"/>
            <a:chExt cx="2843787" cy="2072640"/>
          </a:xfrm>
          <a:solidFill>
            <a:schemeClr val="accent5">
              <a:lumMod val="60000"/>
              <a:lumOff val="40000"/>
            </a:schemeClr>
          </a:solidFill>
        </p:grpSpPr>
        <p:sp>
          <p:nvSpPr>
            <p:cNvPr id="21" name="Rectangle 20">
              <a:extLst>
                <a:ext uri="{FF2B5EF4-FFF2-40B4-BE49-F238E27FC236}">
                  <a16:creationId xmlns:a16="http://schemas.microsoft.com/office/drawing/2014/main" id="{32E5E64D-2636-8140-30D3-1FC1FB4D5225}"/>
                </a:ext>
              </a:extLst>
            </p:cNvPr>
            <p:cNvSpPr/>
            <p:nvPr/>
          </p:nvSpPr>
          <p:spPr>
            <a:xfrm>
              <a:off x="1219850" y="4032066"/>
              <a:ext cx="2843787" cy="2072640"/>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E2B04257-7106-1FC0-77AA-EC62DBB4C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877" y="4151807"/>
              <a:ext cx="876817" cy="272145"/>
            </a:xfrm>
            <a:prstGeom prst="rect">
              <a:avLst/>
            </a:prstGeom>
            <a:grpFill/>
          </p:spPr>
        </p:pic>
        <p:sp>
          <p:nvSpPr>
            <p:cNvPr id="23" name="TextBox 22">
              <a:extLst>
                <a:ext uri="{FF2B5EF4-FFF2-40B4-BE49-F238E27FC236}">
                  <a16:creationId xmlns:a16="http://schemas.microsoft.com/office/drawing/2014/main" id="{179612A5-019A-9EEF-45C2-F54DDFC63A85}"/>
                </a:ext>
              </a:extLst>
            </p:cNvPr>
            <p:cNvSpPr txBox="1"/>
            <p:nvPr/>
          </p:nvSpPr>
          <p:spPr>
            <a:xfrm>
              <a:off x="1307586" y="4397825"/>
              <a:ext cx="2690299" cy="307777"/>
            </a:xfrm>
            <a:prstGeom prst="rect">
              <a:avLst/>
            </a:prstGeom>
            <a:grpFill/>
          </p:spPr>
          <p:txBody>
            <a:bodyPr wrap="square" rtlCol="0">
              <a:spAutoFit/>
            </a:bodyPr>
            <a:lstStyle/>
            <a:p>
              <a:pPr algn="ctr"/>
              <a:r>
                <a:rPr lang="en-US" sz="1400" b="1" dirty="0"/>
                <a:t>Iowa™</a:t>
              </a:r>
              <a:r>
                <a:rPr lang="en-US" sz="1400" b="1" i="1" dirty="0"/>
                <a:t> </a:t>
              </a:r>
              <a:r>
                <a:rPr lang="en-US" sz="1400" b="1" dirty="0"/>
                <a:t>Test Books</a:t>
              </a:r>
            </a:p>
          </p:txBody>
        </p:sp>
        <p:sp>
          <p:nvSpPr>
            <p:cNvPr id="24" name="TextBox 23">
              <a:extLst>
                <a:ext uri="{FF2B5EF4-FFF2-40B4-BE49-F238E27FC236}">
                  <a16:creationId xmlns:a16="http://schemas.microsoft.com/office/drawing/2014/main" id="{25D77BE3-486F-1AEB-8222-C45E07A397F5}"/>
                </a:ext>
              </a:extLst>
            </p:cNvPr>
            <p:cNvSpPr txBox="1"/>
            <p:nvPr/>
          </p:nvSpPr>
          <p:spPr>
            <a:xfrm>
              <a:off x="1550775" y="4698219"/>
              <a:ext cx="2220685" cy="1315745"/>
            </a:xfrm>
            <a:prstGeom prst="rect">
              <a:avLst/>
            </a:prstGeom>
            <a:grpFill/>
          </p:spPr>
          <p:txBody>
            <a:bodyPr wrap="square" rtlCol="0">
              <a:spAutoFit/>
            </a:bodyPr>
            <a:lstStyle/>
            <a:p>
              <a:pPr algn="ctr"/>
              <a:r>
                <a:rPr lang="en-US" sz="1200" b="1" dirty="0"/>
                <a:t>ABBEVILLE COUNTY</a:t>
              </a:r>
            </a:p>
            <a:p>
              <a:pPr algn="ctr">
                <a:spcAft>
                  <a:spcPts val="600"/>
                </a:spcAft>
              </a:pPr>
              <a:r>
                <a:rPr lang="en-US" sz="1200" b="1" dirty="0"/>
                <a:t>Cherokee Trail Elem 018</a:t>
              </a:r>
            </a:p>
            <a:p>
              <a:pPr algn="ctr">
                <a:spcBef>
                  <a:spcPts val="600"/>
                </a:spcBef>
              </a:pPr>
              <a:r>
                <a:rPr lang="en-US" sz="1200" b="1" dirty="0"/>
                <a:t>Box Count _____ of _____</a:t>
              </a:r>
            </a:p>
            <a:p>
              <a:pPr algn="ctr">
                <a:spcBef>
                  <a:spcPts val="600"/>
                </a:spcBef>
              </a:pPr>
              <a:r>
                <a:rPr lang="en-US" sz="1050" dirty="0"/>
                <a:t>Carton No. 213999-0001 </a:t>
              </a:r>
            </a:p>
            <a:p>
              <a:pPr algn="ctr"/>
              <a:r>
                <a:rPr lang="en-US" sz="1800" dirty="0">
                  <a:effectLst/>
                  <a:latin typeface="3 of 9 Barcode" panose="04027200000000000000" pitchFamily="82" charset="0"/>
                  <a:ea typeface="Times New Roman" panose="02020603050405020304" pitchFamily="18" charset="0"/>
                  <a:cs typeface="Calibri" panose="020F0502020204030204" pitchFamily="34" charset="0"/>
                </a:rPr>
                <a:t>213995-0001</a:t>
              </a:r>
              <a:endParaRPr lang="en-US" sz="1200" b="1" dirty="0"/>
            </a:p>
          </p:txBody>
        </p:sp>
      </p:grpSp>
      <p:sp>
        <p:nvSpPr>
          <p:cNvPr id="25" name="TextBox 24">
            <a:extLst>
              <a:ext uri="{FF2B5EF4-FFF2-40B4-BE49-F238E27FC236}">
                <a16:creationId xmlns:a16="http://schemas.microsoft.com/office/drawing/2014/main" id="{CEFCDD19-5EBB-A03D-BF74-20C9AB4CDB96}"/>
              </a:ext>
            </a:extLst>
          </p:cNvPr>
          <p:cNvSpPr txBox="1"/>
          <p:nvPr/>
        </p:nvSpPr>
        <p:spPr>
          <a:xfrm>
            <a:off x="564857" y="3953476"/>
            <a:ext cx="5654968" cy="369332"/>
          </a:xfrm>
          <a:prstGeom prst="rect">
            <a:avLst/>
          </a:prstGeom>
          <a:noFill/>
        </p:spPr>
        <p:txBody>
          <a:bodyPr wrap="square" rtlCol="0">
            <a:spAutoFit/>
          </a:bodyPr>
          <a:lstStyle/>
          <a:p>
            <a:r>
              <a:rPr lang="en-US" b="1" dirty="0"/>
              <a:t>Iowa and CogAT Test Books</a:t>
            </a:r>
          </a:p>
        </p:txBody>
      </p:sp>
      <p:sp>
        <p:nvSpPr>
          <p:cNvPr id="26" name="Rectangle 25" descr="Yellow Box 1 Open First label">
            <a:extLst>
              <a:ext uri="{FF2B5EF4-FFF2-40B4-BE49-F238E27FC236}">
                <a16:creationId xmlns:a16="http://schemas.microsoft.com/office/drawing/2014/main" id="{CA9CA18D-5FB8-7027-3FBE-C7D1375139F2}"/>
              </a:ext>
            </a:extLst>
          </p:cNvPr>
          <p:cNvSpPr/>
          <p:nvPr/>
        </p:nvSpPr>
        <p:spPr>
          <a:xfrm>
            <a:off x="7372950" y="1612197"/>
            <a:ext cx="2882537" cy="207264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576D2E-AD76-585E-FBBD-0F27ECB96E11}"/>
              </a:ext>
            </a:extLst>
          </p:cNvPr>
          <p:cNvSpPr txBox="1"/>
          <p:nvPr/>
        </p:nvSpPr>
        <p:spPr>
          <a:xfrm>
            <a:off x="7484403" y="1731938"/>
            <a:ext cx="2220685" cy="646331"/>
          </a:xfrm>
          <a:prstGeom prst="rect">
            <a:avLst/>
          </a:prstGeom>
          <a:noFill/>
        </p:spPr>
        <p:txBody>
          <a:bodyPr wrap="square" rtlCol="0">
            <a:spAutoFit/>
          </a:bodyPr>
          <a:lstStyle/>
          <a:p>
            <a:r>
              <a:rPr lang="en-US" b="1" dirty="0"/>
              <a:t>ATTENTION: TEST COORDINATOR</a:t>
            </a:r>
          </a:p>
        </p:txBody>
      </p:sp>
      <p:sp>
        <p:nvSpPr>
          <p:cNvPr id="28" name="TextBox 27">
            <a:extLst>
              <a:ext uri="{FF2B5EF4-FFF2-40B4-BE49-F238E27FC236}">
                <a16:creationId xmlns:a16="http://schemas.microsoft.com/office/drawing/2014/main" id="{8810650C-B964-80E7-A761-F9B6EF8BC641}"/>
              </a:ext>
            </a:extLst>
          </p:cNvPr>
          <p:cNvSpPr txBox="1"/>
          <p:nvPr/>
        </p:nvSpPr>
        <p:spPr>
          <a:xfrm>
            <a:off x="7484403" y="2498121"/>
            <a:ext cx="2220685" cy="954107"/>
          </a:xfrm>
          <a:prstGeom prst="rect">
            <a:avLst/>
          </a:prstGeom>
          <a:noFill/>
        </p:spPr>
        <p:txBody>
          <a:bodyPr wrap="square" rtlCol="0">
            <a:spAutoFit/>
          </a:bodyPr>
          <a:lstStyle/>
          <a:p>
            <a:r>
              <a:rPr lang="en-US" sz="2800" b="1" dirty="0"/>
              <a:t>BOX 1</a:t>
            </a:r>
          </a:p>
          <a:p>
            <a:r>
              <a:rPr lang="en-US" sz="2800" b="1" dirty="0"/>
              <a:t>OPEN FIRST</a:t>
            </a:r>
          </a:p>
        </p:txBody>
      </p:sp>
      <p:sp>
        <p:nvSpPr>
          <p:cNvPr id="29" name="TextBox 28">
            <a:extLst>
              <a:ext uri="{FF2B5EF4-FFF2-40B4-BE49-F238E27FC236}">
                <a16:creationId xmlns:a16="http://schemas.microsoft.com/office/drawing/2014/main" id="{164C94EA-0802-C2FA-8BB3-3BAE7B174D4F}"/>
              </a:ext>
            </a:extLst>
          </p:cNvPr>
          <p:cNvSpPr txBox="1"/>
          <p:nvPr/>
        </p:nvSpPr>
        <p:spPr>
          <a:xfrm rot="456782">
            <a:off x="9390206" y="1441817"/>
            <a:ext cx="713266" cy="2646878"/>
          </a:xfrm>
          <a:prstGeom prst="rect">
            <a:avLst/>
          </a:prstGeom>
          <a:noFill/>
        </p:spPr>
        <p:txBody>
          <a:bodyPr wrap="square" rtlCol="0">
            <a:spAutoFit/>
          </a:bodyPr>
          <a:lstStyle/>
          <a:p>
            <a:pPr algn="ctr"/>
            <a:r>
              <a:rPr lang="en-US" sz="16600" b="1" dirty="0">
                <a:effectLst>
                  <a:outerShdw blurRad="50800" dist="38100" dir="2700000" algn="tl" rotWithShape="0">
                    <a:prstClr val="black">
                      <a:alpha val="40000"/>
                    </a:prstClr>
                  </a:outerShdw>
                </a:effectLst>
                <a:latin typeface="Arial Black" panose="020B0A04020102020204" pitchFamily="34" charset="0"/>
              </a:rPr>
              <a:t>!</a:t>
            </a:r>
          </a:p>
        </p:txBody>
      </p:sp>
      <p:sp>
        <p:nvSpPr>
          <p:cNvPr id="30" name="TextBox 29">
            <a:extLst>
              <a:ext uri="{FF2B5EF4-FFF2-40B4-BE49-F238E27FC236}">
                <a16:creationId xmlns:a16="http://schemas.microsoft.com/office/drawing/2014/main" id="{7A69E63B-0F2E-8521-0387-DCD05BD26D25}"/>
              </a:ext>
            </a:extLst>
          </p:cNvPr>
          <p:cNvSpPr txBox="1"/>
          <p:nvPr/>
        </p:nvSpPr>
        <p:spPr>
          <a:xfrm>
            <a:off x="7318082" y="882826"/>
            <a:ext cx="4246902" cy="646331"/>
          </a:xfrm>
          <a:prstGeom prst="rect">
            <a:avLst/>
          </a:prstGeom>
          <a:noFill/>
        </p:spPr>
        <p:txBody>
          <a:bodyPr wrap="square" rtlCol="0">
            <a:spAutoFit/>
          </a:bodyPr>
          <a:lstStyle/>
          <a:p>
            <a:r>
              <a:rPr lang="en-US" b="1" dirty="0"/>
              <a:t>Box 1 Labels- </a:t>
            </a:r>
            <a:r>
              <a:rPr lang="en-US" i="1" dirty="0">
                <a:solidFill>
                  <a:schemeClr val="tx1">
                    <a:lumMod val="50000"/>
                    <a:lumOff val="50000"/>
                  </a:schemeClr>
                </a:solidFill>
              </a:rPr>
              <a:t>to be used on Box 1 of the CogAT DFA shipment.</a:t>
            </a:r>
          </a:p>
        </p:txBody>
      </p:sp>
    </p:spTree>
    <p:extLst>
      <p:ext uri="{BB962C8B-B14F-4D97-AF65-F5344CB8AC3E}">
        <p14:creationId xmlns:p14="http://schemas.microsoft.com/office/powerpoint/2010/main" val="6351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C9123-8477-9CC9-AB82-7801A4A23D42}"/>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DFAs</a:t>
            </a:r>
          </a:p>
        </p:txBody>
      </p:sp>
      <p:grpSp>
        <p:nvGrpSpPr>
          <p:cNvPr id="4" name="Group 3" descr="Brown shipping box with a yellow and orange label.">
            <a:extLst>
              <a:ext uri="{FF2B5EF4-FFF2-40B4-BE49-F238E27FC236}">
                <a16:creationId xmlns:a16="http://schemas.microsoft.com/office/drawing/2014/main" id="{DB2596A5-6B2F-C9CF-8FD0-8871C788BCE8}"/>
              </a:ext>
            </a:extLst>
          </p:cNvPr>
          <p:cNvGrpSpPr/>
          <p:nvPr/>
        </p:nvGrpSpPr>
        <p:grpSpPr>
          <a:xfrm>
            <a:off x="192940" y="562737"/>
            <a:ext cx="3092048" cy="2995222"/>
            <a:chOff x="-228600" y="29308"/>
            <a:chExt cx="4085492" cy="4085492"/>
          </a:xfrm>
        </p:grpSpPr>
        <p:pic>
          <p:nvPicPr>
            <p:cNvPr id="5" name="Picture 4">
              <a:extLst>
                <a:ext uri="{FF2B5EF4-FFF2-40B4-BE49-F238E27FC236}">
                  <a16:creationId xmlns:a16="http://schemas.microsoft.com/office/drawing/2014/main" id="{6FA4E3F6-57AB-97B0-3ED4-585474C6A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6" name="Picture 5">
              <a:extLst>
                <a:ext uri="{FF2B5EF4-FFF2-40B4-BE49-F238E27FC236}">
                  <a16:creationId xmlns:a16="http://schemas.microsoft.com/office/drawing/2014/main" id="{86636E46-9FA6-D36D-6A8D-624078EF03E9}"/>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pic>
        <p:nvPicPr>
          <p:cNvPr id="7" name="Picture 6">
            <a:extLst>
              <a:ext uri="{FF2B5EF4-FFF2-40B4-BE49-F238E27FC236}">
                <a16:creationId xmlns:a16="http://schemas.microsoft.com/office/drawing/2014/main" id="{5DBD8CDA-42D9-2700-CFDF-EFF1DDDF86C6}"/>
              </a:ext>
            </a:extLst>
          </p:cNvPr>
          <p:cNvPicPr>
            <a:picLocks noChangeAspect="1"/>
          </p:cNvPicPr>
          <p:nvPr/>
        </p:nvPicPr>
        <p:blipFill rotWithShape="1">
          <a:blip r:embed="rId3"/>
          <a:srcRect t="19225" r="33252" b="38219"/>
          <a:stretch/>
        </p:blipFill>
        <p:spPr>
          <a:xfrm>
            <a:off x="506413" y="1511505"/>
            <a:ext cx="878892" cy="640080"/>
          </a:xfrm>
          <a:prstGeom prst="rect">
            <a:avLst/>
          </a:prstGeom>
        </p:spPr>
      </p:pic>
      <p:sp>
        <p:nvSpPr>
          <p:cNvPr id="8" name="TextBox 7">
            <a:extLst>
              <a:ext uri="{FF2B5EF4-FFF2-40B4-BE49-F238E27FC236}">
                <a16:creationId xmlns:a16="http://schemas.microsoft.com/office/drawing/2014/main" id="{BB6A5452-EBE3-BB12-0E6A-D608C7194F04}"/>
              </a:ext>
            </a:extLst>
          </p:cNvPr>
          <p:cNvSpPr txBox="1"/>
          <p:nvPr/>
        </p:nvSpPr>
        <p:spPr>
          <a:xfrm>
            <a:off x="6050398" y="687741"/>
            <a:ext cx="5159821" cy="2246769"/>
          </a:xfrm>
          <a:prstGeom prst="rect">
            <a:avLst/>
          </a:prstGeom>
          <a:noFill/>
        </p:spPr>
        <p:txBody>
          <a:bodyPr wrap="square" rtlCol="0">
            <a:spAutoFit/>
          </a:bodyPr>
          <a:lstStyle/>
          <a:p>
            <a:r>
              <a:rPr lang="en-US" sz="1400" dirty="0"/>
              <a:t>Packaging CogAT DFA’s:</a:t>
            </a:r>
          </a:p>
          <a:p>
            <a:pPr marL="285750" indent="-285750">
              <a:buFont typeface="Arial" panose="020B0604020202020204" pitchFamily="34" charset="0"/>
              <a:buChar char="•"/>
            </a:pPr>
            <a:r>
              <a:rPr lang="en-US" sz="1400" dirty="0"/>
              <a:t>Shrink wrapped CogAT DFAs</a:t>
            </a:r>
          </a:p>
          <a:p>
            <a:pPr marL="285750" indent="-285750">
              <a:buFont typeface="Arial" panose="020B0604020202020204" pitchFamily="34" charset="0"/>
              <a:buChar char="•"/>
            </a:pPr>
            <a:r>
              <a:rPr lang="en-US" sz="1400" dirty="0"/>
              <a:t>Scoring Packet</a:t>
            </a:r>
          </a:p>
          <a:p>
            <a:pPr marL="285750" indent="-285750">
              <a:buFont typeface="Arial" panose="020B0604020202020204" pitchFamily="34" charset="0"/>
              <a:buChar char="•"/>
            </a:pPr>
            <a:r>
              <a:rPr lang="en-US" sz="1400" dirty="0"/>
              <a:t>Barcode Package Summaries</a:t>
            </a:r>
          </a:p>
          <a:p>
            <a:pPr marL="285750" indent="-285750">
              <a:buFont typeface="Arial" panose="020B0604020202020204" pitchFamily="34" charset="0"/>
              <a:buChar char="•"/>
            </a:pPr>
            <a:r>
              <a:rPr lang="en-US" sz="1400" dirty="0"/>
              <a:t>Building Packing list</a:t>
            </a:r>
          </a:p>
          <a:p>
            <a:pPr marL="285750" indent="-285750">
              <a:buFont typeface="Arial" panose="020B0604020202020204" pitchFamily="34" charset="0"/>
              <a:buChar char="•"/>
            </a:pPr>
            <a:r>
              <a:rPr lang="en-US" sz="1400" dirty="0"/>
              <a:t>Labeling:</a:t>
            </a:r>
          </a:p>
          <a:p>
            <a:pPr marL="742950" lvl="1" indent="-285750">
              <a:buFont typeface="Arial" panose="020B0604020202020204" pitchFamily="34" charset="0"/>
              <a:buChar char="•"/>
            </a:pPr>
            <a:r>
              <a:rPr lang="en-US" sz="1400" dirty="0"/>
              <a:t>Box 1 of the DFA shipment will include a yellow </a:t>
            </a:r>
            <a:r>
              <a:rPr lang="en-US" sz="1400" b="1" i="1" dirty="0"/>
              <a:t>Box 1 Open First </a:t>
            </a:r>
            <a:r>
              <a:rPr lang="en-US" sz="1400" dirty="0"/>
              <a:t>label</a:t>
            </a:r>
          </a:p>
          <a:p>
            <a:pPr marL="742950" lvl="1" indent="-285750">
              <a:buFont typeface="Arial" panose="020B0604020202020204" pitchFamily="34" charset="0"/>
              <a:buChar char="•"/>
            </a:pPr>
            <a:r>
              <a:rPr lang="en-US" sz="1400" dirty="0"/>
              <a:t>Apply the Orange corresponding label and indicate </a:t>
            </a:r>
            <a:r>
              <a:rPr lang="en-US" sz="1400" b="1" dirty="0"/>
              <a:t>Box __ of __.</a:t>
            </a:r>
          </a:p>
        </p:txBody>
      </p:sp>
      <p:grpSp>
        <p:nvGrpSpPr>
          <p:cNvPr id="9" name="Group 8">
            <a:extLst>
              <a:ext uri="{FF2B5EF4-FFF2-40B4-BE49-F238E27FC236}">
                <a16:creationId xmlns:a16="http://schemas.microsoft.com/office/drawing/2014/main" id="{412E08CC-90AC-4C3C-E675-DF4D14CA5743}"/>
              </a:ext>
            </a:extLst>
          </p:cNvPr>
          <p:cNvGrpSpPr/>
          <p:nvPr/>
        </p:nvGrpSpPr>
        <p:grpSpPr>
          <a:xfrm>
            <a:off x="3153132" y="830578"/>
            <a:ext cx="1625284" cy="1903394"/>
            <a:chOff x="3407538" y="1623560"/>
            <a:chExt cx="1625284" cy="1903394"/>
          </a:xfrm>
        </p:grpSpPr>
        <p:pic>
          <p:nvPicPr>
            <p:cNvPr id="10" name="Picture 9">
              <a:extLst>
                <a:ext uri="{FF2B5EF4-FFF2-40B4-BE49-F238E27FC236}">
                  <a16:creationId xmlns:a16="http://schemas.microsoft.com/office/drawing/2014/main" id="{FC1E9B4A-6C87-F1C9-A243-8EB491AD70A2}"/>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1" name="Picture 10">
              <a:extLst>
                <a:ext uri="{FF2B5EF4-FFF2-40B4-BE49-F238E27FC236}">
                  <a16:creationId xmlns:a16="http://schemas.microsoft.com/office/drawing/2014/main" id="{EE12268E-012B-07A7-03DF-216CDA0DEED1}"/>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2" name="Picture 11">
              <a:extLst>
                <a:ext uri="{FF2B5EF4-FFF2-40B4-BE49-F238E27FC236}">
                  <a16:creationId xmlns:a16="http://schemas.microsoft.com/office/drawing/2014/main" id="{6EE4878C-9C54-872E-4E84-691ECB0AB64F}"/>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3" name="Picture 12">
              <a:extLst>
                <a:ext uri="{FF2B5EF4-FFF2-40B4-BE49-F238E27FC236}">
                  <a16:creationId xmlns:a16="http://schemas.microsoft.com/office/drawing/2014/main" id="{DF94667E-7240-C479-BC89-7B084AC64F8A}"/>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14" name="Picture 13">
              <a:extLst>
                <a:ext uri="{FF2B5EF4-FFF2-40B4-BE49-F238E27FC236}">
                  <a16:creationId xmlns:a16="http://schemas.microsoft.com/office/drawing/2014/main" id="{D2840A85-9D31-4B1E-AEAC-44FF8968695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15" name="Group 14">
            <a:extLst>
              <a:ext uri="{FF2B5EF4-FFF2-40B4-BE49-F238E27FC236}">
                <a16:creationId xmlns:a16="http://schemas.microsoft.com/office/drawing/2014/main" id="{FCFA1C9A-96AC-B874-98CA-AD8A888B3EB1}"/>
              </a:ext>
            </a:extLst>
          </p:cNvPr>
          <p:cNvGrpSpPr/>
          <p:nvPr/>
        </p:nvGrpSpPr>
        <p:grpSpPr>
          <a:xfrm>
            <a:off x="3582729" y="1028287"/>
            <a:ext cx="1625284" cy="1903394"/>
            <a:chOff x="3407538" y="1623560"/>
            <a:chExt cx="1625284" cy="1903394"/>
          </a:xfrm>
        </p:grpSpPr>
        <p:pic>
          <p:nvPicPr>
            <p:cNvPr id="16" name="Picture 15">
              <a:extLst>
                <a:ext uri="{FF2B5EF4-FFF2-40B4-BE49-F238E27FC236}">
                  <a16:creationId xmlns:a16="http://schemas.microsoft.com/office/drawing/2014/main" id="{0449E1FB-6593-649C-4C78-D446256C640B}"/>
                </a:ext>
              </a:extLst>
            </p:cNvPr>
            <p:cNvPicPr>
              <a:picLocks noChangeAspect="1"/>
            </p:cNvPicPr>
            <p:nvPr/>
          </p:nvPicPr>
          <p:blipFill>
            <a:blip r:embed="rId4"/>
            <a:stretch>
              <a:fillRect/>
            </a:stretch>
          </p:blipFill>
          <p:spPr>
            <a:xfrm>
              <a:off x="3407538" y="1623560"/>
              <a:ext cx="1330672" cy="1747018"/>
            </a:xfrm>
            <a:prstGeom prst="rect">
              <a:avLst/>
            </a:prstGeom>
          </p:spPr>
        </p:pic>
        <p:pic>
          <p:nvPicPr>
            <p:cNvPr id="17" name="Picture 16">
              <a:extLst>
                <a:ext uri="{FF2B5EF4-FFF2-40B4-BE49-F238E27FC236}">
                  <a16:creationId xmlns:a16="http://schemas.microsoft.com/office/drawing/2014/main" id="{651319BC-0CFB-11BC-308C-BD7C1A62D733}"/>
                </a:ext>
              </a:extLst>
            </p:cNvPr>
            <p:cNvPicPr>
              <a:picLocks noChangeAspect="1"/>
            </p:cNvPicPr>
            <p:nvPr/>
          </p:nvPicPr>
          <p:blipFill>
            <a:blip r:embed="rId5"/>
            <a:stretch>
              <a:fillRect/>
            </a:stretch>
          </p:blipFill>
          <p:spPr>
            <a:xfrm>
              <a:off x="3491532" y="1675318"/>
              <a:ext cx="1329043" cy="1749704"/>
            </a:xfrm>
            <a:prstGeom prst="rect">
              <a:avLst/>
            </a:prstGeom>
          </p:spPr>
        </p:pic>
        <p:pic>
          <p:nvPicPr>
            <p:cNvPr id="18" name="Picture 17">
              <a:extLst>
                <a:ext uri="{FF2B5EF4-FFF2-40B4-BE49-F238E27FC236}">
                  <a16:creationId xmlns:a16="http://schemas.microsoft.com/office/drawing/2014/main" id="{EBD84AFC-0D2B-1514-667A-846B977FF06C}"/>
                </a:ext>
              </a:extLst>
            </p:cNvPr>
            <p:cNvPicPr>
              <a:picLocks noChangeAspect="1"/>
            </p:cNvPicPr>
            <p:nvPr/>
          </p:nvPicPr>
          <p:blipFill>
            <a:blip r:embed="rId5"/>
            <a:stretch>
              <a:fillRect/>
            </a:stretch>
          </p:blipFill>
          <p:spPr>
            <a:xfrm>
              <a:off x="3555498" y="1715309"/>
              <a:ext cx="1329043" cy="1749704"/>
            </a:xfrm>
            <a:prstGeom prst="rect">
              <a:avLst/>
            </a:prstGeom>
          </p:spPr>
        </p:pic>
        <p:pic>
          <p:nvPicPr>
            <p:cNvPr id="19" name="Picture 18">
              <a:extLst>
                <a:ext uri="{FF2B5EF4-FFF2-40B4-BE49-F238E27FC236}">
                  <a16:creationId xmlns:a16="http://schemas.microsoft.com/office/drawing/2014/main" id="{05AFCEA1-9338-F14C-669F-18CFEFB1A296}"/>
                </a:ext>
              </a:extLst>
            </p:cNvPr>
            <p:cNvPicPr>
              <a:picLocks noChangeAspect="1"/>
            </p:cNvPicPr>
            <p:nvPr/>
          </p:nvPicPr>
          <p:blipFill>
            <a:blip r:embed="rId6"/>
            <a:stretch>
              <a:fillRect/>
            </a:stretch>
          </p:blipFill>
          <p:spPr>
            <a:xfrm>
              <a:off x="3623364" y="1764241"/>
              <a:ext cx="1329043" cy="1749704"/>
            </a:xfrm>
            <a:prstGeom prst="rect">
              <a:avLst/>
            </a:prstGeom>
          </p:spPr>
        </p:pic>
        <p:pic>
          <p:nvPicPr>
            <p:cNvPr id="20" name="Picture 19">
              <a:extLst>
                <a:ext uri="{FF2B5EF4-FFF2-40B4-BE49-F238E27FC236}">
                  <a16:creationId xmlns:a16="http://schemas.microsoft.com/office/drawing/2014/main" id="{005F76A2-5E5D-8A66-9C33-A3EBF17B2C73}"/>
                </a:ext>
              </a:extLst>
            </p:cNvPr>
            <p:cNvPicPr>
              <a:picLocks noChangeAspect="1"/>
            </p:cNvPicPr>
            <p:nvPr/>
          </p:nvPicPr>
          <p:blipFill>
            <a:blip r:embed="rId7"/>
            <a:stretch>
              <a:fillRect/>
            </a:stretch>
          </p:blipFill>
          <p:spPr>
            <a:xfrm>
              <a:off x="3665230" y="1758202"/>
              <a:ext cx="1367592" cy="1768752"/>
            </a:xfrm>
            <a:prstGeom prst="rect">
              <a:avLst/>
            </a:prstGeom>
          </p:spPr>
        </p:pic>
      </p:grpSp>
      <p:grpSp>
        <p:nvGrpSpPr>
          <p:cNvPr id="21" name="Group 20" descr="Brown shipping box with blue label.">
            <a:extLst>
              <a:ext uri="{FF2B5EF4-FFF2-40B4-BE49-F238E27FC236}">
                <a16:creationId xmlns:a16="http://schemas.microsoft.com/office/drawing/2014/main" id="{DDBF4DA4-C828-21AD-6CAE-4D6DDB86F73F}"/>
              </a:ext>
            </a:extLst>
          </p:cNvPr>
          <p:cNvGrpSpPr/>
          <p:nvPr/>
        </p:nvGrpSpPr>
        <p:grpSpPr>
          <a:xfrm>
            <a:off x="221041" y="3887243"/>
            <a:ext cx="3092048" cy="2995222"/>
            <a:chOff x="-228600" y="29308"/>
            <a:chExt cx="4085492" cy="4085492"/>
          </a:xfrm>
        </p:grpSpPr>
        <p:pic>
          <p:nvPicPr>
            <p:cNvPr id="22" name="Picture 21">
              <a:extLst>
                <a:ext uri="{FF2B5EF4-FFF2-40B4-BE49-F238E27FC236}">
                  <a16:creationId xmlns:a16="http://schemas.microsoft.com/office/drawing/2014/main" id="{5A51BF07-8A95-DDEB-DF6F-92E579428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23" name="Picture 22">
              <a:extLst>
                <a:ext uri="{FF2B5EF4-FFF2-40B4-BE49-F238E27FC236}">
                  <a16:creationId xmlns:a16="http://schemas.microsoft.com/office/drawing/2014/main" id="{47B4A8FB-75BA-006D-34E5-97E56F8E304E}"/>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24" name="Group 23">
            <a:extLst>
              <a:ext uri="{FF2B5EF4-FFF2-40B4-BE49-F238E27FC236}">
                <a16:creationId xmlns:a16="http://schemas.microsoft.com/office/drawing/2014/main" id="{CA5C1B75-E44E-A9C3-DAB0-518B7A566AA8}"/>
              </a:ext>
            </a:extLst>
          </p:cNvPr>
          <p:cNvGrpSpPr/>
          <p:nvPr/>
        </p:nvGrpSpPr>
        <p:grpSpPr>
          <a:xfrm>
            <a:off x="3315993" y="4223233"/>
            <a:ext cx="1972267" cy="2225725"/>
            <a:chOff x="3367960" y="3555017"/>
            <a:chExt cx="1972267" cy="2225725"/>
          </a:xfrm>
        </p:grpSpPr>
        <p:pic>
          <p:nvPicPr>
            <p:cNvPr id="25" name="Picture 24">
              <a:extLst>
                <a:ext uri="{FF2B5EF4-FFF2-40B4-BE49-F238E27FC236}">
                  <a16:creationId xmlns:a16="http://schemas.microsoft.com/office/drawing/2014/main" id="{98C74E80-3DE2-43E8-F4BA-FF322F49B102}"/>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26" name="Picture 25">
              <a:extLst>
                <a:ext uri="{FF2B5EF4-FFF2-40B4-BE49-F238E27FC236}">
                  <a16:creationId xmlns:a16="http://schemas.microsoft.com/office/drawing/2014/main" id="{EB1A9650-A27F-AAEF-8657-F1DE62A8EE8C}"/>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27" name="Picture 26">
              <a:extLst>
                <a:ext uri="{FF2B5EF4-FFF2-40B4-BE49-F238E27FC236}">
                  <a16:creationId xmlns:a16="http://schemas.microsoft.com/office/drawing/2014/main" id="{8D8648DE-D40C-9CD7-7FC7-30BF210E0BC8}"/>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28" name="Picture 27">
              <a:extLst>
                <a:ext uri="{FF2B5EF4-FFF2-40B4-BE49-F238E27FC236}">
                  <a16:creationId xmlns:a16="http://schemas.microsoft.com/office/drawing/2014/main" id="{7E10B6DA-6835-17AE-FC90-52B833122211}"/>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29" name="Picture 28">
              <a:extLst>
                <a:ext uri="{FF2B5EF4-FFF2-40B4-BE49-F238E27FC236}">
                  <a16:creationId xmlns:a16="http://schemas.microsoft.com/office/drawing/2014/main" id="{A0E4AB40-3513-82BD-B7BF-735C083E8200}"/>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grpSp>
        <p:nvGrpSpPr>
          <p:cNvPr id="30" name="Group 29">
            <a:extLst>
              <a:ext uri="{FF2B5EF4-FFF2-40B4-BE49-F238E27FC236}">
                <a16:creationId xmlns:a16="http://schemas.microsoft.com/office/drawing/2014/main" id="{46284BBC-37BC-7FDC-F683-CCEFE8795884}"/>
              </a:ext>
            </a:extLst>
          </p:cNvPr>
          <p:cNvGrpSpPr/>
          <p:nvPr/>
        </p:nvGrpSpPr>
        <p:grpSpPr>
          <a:xfrm>
            <a:off x="3913646" y="4549852"/>
            <a:ext cx="1972267" cy="2225725"/>
            <a:chOff x="3367960" y="3555017"/>
            <a:chExt cx="1972267" cy="2225725"/>
          </a:xfrm>
        </p:grpSpPr>
        <p:pic>
          <p:nvPicPr>
            <p:cNvPr id="31" name="Picture 30">
              <a:extLst>
                <a:ext uri="{FF2B5EF4-FFF2-40B4-BE49-F238E27FC236}">
                  <a16:creationId xmlns:a16="http://schemas.microsoft.com/office/drawing/2014/main" id="{3B9A083A-FF37-6818-DFDB-7D49B367F6D4}"/>
                </a:ext>
              </a:extLst>
            </p:cNvPr>
            <p:cNvPicPr>
              <a:picLocks noChangeAspect="1"/>
            </p:cNvPicPr>
            <p:nvPr/>
          </p:nvPicPr>
          <p:blipFill>
            <a:blip r:embed="rId4"/>
            <a:stretch>
              <a:fillRect/>
            </a:stretch>
          </p:blipFill>
          <p:spPr>
            <a:xfrm>
              <a:off x="3367960" y="3555017"/>
              <a:ext cx="1392966" cy="1828800"/>
            </a:xfrm>
            <a:prstGeom prst="rect">
              <a:avLst/>
            </a:prstGeom>
          </p:spPr>
        </p:pic>
        <p:pic>
          <p:nvPicPr>
            <p:cNvPr id="32" name="Picture 31">
              <a:extLst>
                <a:ext uri="{FF2B5EF4-FFF2-40B4-BE49-F238E27FC236}">
                  <a16:creationId xmlns:a16="http://schemas.microsoft.com/office/drawing/2014/main" id="{46A77744-34CA-D33C-34DE-A7A63C925AD5}"/>
                </a:ext>
              </a:extLst>
            </p:cNvPr>
            <p:cNvPicPr>
              <a:picLocks noChangeAspect="1"/>
            </p:cNvPicPr>
            <p:nvPr/>
          </p:nvPicPr>
          <p:blipFill>
            <a:blip r:embed="rId8"/>
            <a:stretch>
              <a:fillRect/>
            </a:stretch>
          </p:blipFill>
          <p:spPr>
            <a:xfrm>
              <a:off x="3478460" y="3606846"/>
              <a:ext cx="1396105" cy="1828959"/>
            </a:xfrm>
            <a:prstGeom prst="rect">
              <a:avLst/>
            </a:prstGeom>
          </p:spPr>
        </p:pic>
        <p:pic>
          <p:nvPicPr>
            <p:cNvPr id="33" name="Picture 32">
              <a:extLst>
                <a:ext uri="{FF2B5EF4-FFF2-40B4-BE49-F238E27FC236}">
                  <a16:creationId xmlns:a16="http://schemas.microsoft.com/office/drawing/2014/main" id="{3B422B8E-AD2A-7F7E-9AC8-8F4C6E6484CD}"/>
                </a:ext>
              </a:extLst>
            </p:cNvPr>
            <p:cNvPicPr>
              <a:picLocks noChangeAspect="1"/>
            </p:cNvPicPr>
            <p:nvPr/>
          </p:nvPicPr>
          <p:blipFill>
            <a:blip r:embed="rId8"/>
            <a:stretch>
              <a:fillRect/>
            </a:stretch>
          </p:blipFill>
          <p:spPr>
            <a:xfrm>
              <a:off x="3585948" y="3705976"/>
              <a:ext cx="1396105" cy="1828959"/>
            </a:xfrm>
            <a:prstGeom prst="rect">
              <a:avLst/>
            </a:prstGeom>
          </p:spPr>
        </p:pic>
        <p:pic>
          <p:nvPicPr>
            <p:cNvPr id="34" name="Picture 33">
              <a:extLst>
                <a:ext uri="{FF2B5EF4-FFF2-40B4-BE49-F238E27FC236}">
                  <a16:creationId xmlns:a16="http://schemas.microsoft.com/office/drawing/2014/main" id="{DA9A4918-B29C-CBE3-BF00-3400B2B6D4C0}"/>
                </a:ext>
              </a:extLst>
            </p:cNvPr>
            <p:cNvPicPr>
              <a:picLocks noChangeAspect="1"/>
            </p:cNvPicPr>
            <p:nvPr/>
          </p:nvPicPr>
          <p:blipFill>
            <a:blip r:embed="rId8"/>
            <a:stretch>
              <a:fillRect/>
            </a:stretch>
          </p:blipFill>
          <p:spPr>
            <a:xfrm>
              <a:off x="3691668" y="3802503"/>
              <a:ext cx="1396105" cy="1828959"/>
            </a:xfrm>
            <a:prstGeom prst="rect">
              <a:avLst/>
            </a:prstGeom>
          </p:spPr>
        </p:pic>
        <p:pic>
          <p:nvPicPr>
            <p:cNvPr id="35" name="Picture 34">
              <a:extLst>
                <a:ext uri="{FF2B5EF4-FFF2-40B4-BE49-F238E27FC236}">
                  <a16:creationId xmlns:a16="http://schemas.microsoft.com/office/drawing/2014/main" id="{94CD87F6-EC5B-4B6E-D25D-83191F630EB5}"/>
                </a:ext>
              </a:extLst>
            </p:cNvPr>
            <p:cNvPicPr>
              <a:picLocks noChangeAspect="1"/>
            </p:cNvPicPr>
            <p:nvPr/>
          </p:nvPicPr>
          <p:blipFill>
            <a:blip r:embed="rId9">
              <a:duotone>
                <a:prstClr val="black"/>
                <a:schemeClr val="accent6">
                  <a:lumMod val="75000"/>
                  <a:tint val="45000"/>
                  <a:satMod val="400000"/>
                </a:schemeClr>
              </a:duotone>
            </a:blip>
            <a:stretch>
              <a:fillRect/>
            </a:stretch>
          </p:blipFill>
          <p:spPr>
            <a:xfrm>
              <a:off x="3734677" y="3769062"/>
              <a:ext cx="1605550" cy="2011680"/>
            </a:xfrm>
            <a:prstGeom prst="rect">
              <a:avLst/>
            </a:prstGeom>
          </p:spPr>
        </p:pic>
      </p:grpSp>
      <p:pic>
        <p:nvPicPr>
          <p:cNvPr id="36" name="Picture 35" descr="A white cover with blue and green text&#10;&#10;Description automatically generated">
            <a:extLst>
              <a:ext uri="{FF2B5EF4-FFF2-40B4-BE49-F238E27FC236}">
                <a16:creationId xmlns:a16="http://schemas.microsoft.com/office/drawing/2014/main" id="{4836AD87-90BD-58DD-3241-672EA55C99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9057" y="1208445"/>
            <a:ext cx="1342506" cy="1737360"/>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F3E7913C-22AF-F801-03D4-49416108D64C}"/>
              </a:ext>
            </a:extLst>
          </p:cNvPr>
          <p:cNvPicPr>
            <a:picLocks noChangeAspect="1"/>
          </p:cNvPicPr>
          <p:nvPr/>
        </p:nvPicPr>
        <p:blipFill>
          <a:blip r:embed="rId11"/>
          <a:stretch>
            <a:fillRect/>
          </a:stretch>
        </p:blipFill>
        <p:spPr>
          <a:xfrm>
            <a:off x="4113775" y="1345480"/>
            <a:ext cx="1506704" cy="1887838"/>
          </a:xfrm>
          <a:prstGeom prst="rect">
            <a:avLst/>
          </a:prstGeom>
        </p:spPr>
      </p:pic>
      <p:pic>
        <p:nvPicPr>
          <p:cNvPr id="38" name="Picture 37" descr="A close-up of a document&#10;&#10;Description automatically generated">
            <a:extLst>
              <a:ext uri="{FF2B5EF4-FFF2-40B4-BE49-F238E27FC236}">
                <a16:creationId xmlns:a16="http://schemas.microsoft.com/office/drawing/2014/main" id="{E161FD77-68B9-AAE8-37CB-302FB5A695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71373" y="1552887"/>
            <a:ext cx="1344657" cy="1740145"/>
          </a:xfrm>
          <a:prstGeom prst="rect">
            <a:avLst/>
          </a:prstGeom>
          <a:ln>
            <a:noFill/>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89A63A0C-8107-BBEB-E452-3CF9994C72E5}"/>
              </a:ext>
            </a:extLst>
          </p:cNvPr>
          <p:cNvSpPr txBox="1"/>
          <p:nvPr/>
        </p:nvSpPr>
        <p:spPr>
          <a:xfrm>
            <a:off x="6003080" y="4118988"/>
            <a:ext cx="5159821" cy="1384995"/>
          </a:xfrm>
          <a:prstGeom prst="rect">
            <a:avLst/>
          </a:prstGeom>
          <a:noFill/>
        </p:spPr>
        <p:txBody>
          <a:bodyPr wrap="square" rtlCol="0">
            <a:spAutoFit/>
          </a:bodyPr>
          <a:lstStyle/>
          <a:p>
            <a:r>
              <a:rPr lang="en-US" sz="1400" dirty="0"/>
              <a:t>Packaging Iowa DFA’s:</a:t>
            </a:r>
          </a:p>
          <a:p>
            <a:pPr marL="285750" indent="-285750">
              <a:buFont typeface="Arial" panose="020B0604020202020204" pitchFamily="34" charset="0"/>
              <a:buChar char="•"/>
            </a:pPr>
            <a:r>
              <a:rPr lang="en-US" sz="1400" dirty="0"/>
              <a:t>Shrink wrapped Iowa DFAs</a:t>
            </a:r>
          </a:p>
          <a:p>
            <a:pPr marL="285750" indent="-285750">
              <a:buFont typeface="Arial" panose="020B0604020202020204" pitchFamily="34" charset="0"/>
              <a:buChar char="•"/>
            </a:pPr>
            <a:r>
              <a:rPr lang="en-US" sz="1400" dirty="0"/>
              <a:t>Barcode Package Summaries</a:t>
            </a:r>
          </a:p>
          <a:p>
            <a:pPr marL="285750" indent="-285750">
              <a:buFont typeface="Arial" panose="020B0604020202020204" pitchFamily="34" charset="0"/>
              <a:buChar char="•"/>
            </a:pPr>
            <a:r>
              <a:rPr lang="en-US" sz="1400" dirty="0"/>
              <a:t>Labeling:</a:t>
            </a:r>
          </a:p>
          <a:p>
            <a:pPr marL="742950" lvl="1" indent="-285750">
              <a:buFont typeface="Arial" panose="020B0604020202020204" pitchFamily="34" charset="0"/>
              <a:buChar char="•"/>
            </a:pPr>
            <a:r>
              <a:rPr lang="en-US" sz="1400" dirty="0"/>
              <a:t>Apply the blue corresponding label and indicate </a:t>
            </a:r>
            <a:r>
              <a:rPr lang="en-US" sz="1400" b="1" dirty="0"/>
              <a:t>Box __ of __.</a:t>
            </a:r>
          </a:p>
        </p:txBody>
      </p:sp>
      <p:pic>
        <p:nvPicPr>
          <p:cNvPr id="40" name="Picture 39">
            <a:extLst>
              <a:ext uri="{FF2B5EF4-FFF2-40B4-BE49-F238E27FC236}">
                <a16:creationId xmlns:a16="http://schemas.microsoft.com/office/drawing/2014/main" id="{0C7C0DA5-3D58-677C-F388-97D0C3F59802}"/>
              </a:ext>
            </a:extLst>
          </p:cNvPr>
          <p:cNvPicPr>
            <a:picLocks noChangeAspect="1"/>
          </p:cNvPicPr>
          <p:nvPr/>
        </p:nvPicPr>
        <p:blipFill>
          <a:blip r:embed="rId11"/>
          <a:stretch>
            <a:fillRect/>
          </a:stretch>
        </p:blipFill>
        <p:spPr>
          <a:xfrm>
            <a:off x="4359262" y="4811486"/>
            <a:ext cx="1605543" cy="2011680"/>
          </a:xfrm>
          <a:prstGeom prst="rect">
            <a:avLst/>
          </a:prstGeom>
        </p:spPr>
      </p:pic>
      <p:pic>
        <p:nvPicPr>
          <p:cNvPr id="41" name="Picture 40">
            <a:extLst>
              <a:ext uri="{FF2B5EF4-FFF2-40B4-BE49-F238E27FC236}">
                <a16:creationId xmlns:a16="http://schemas.microsoft.com/office/drawing/2014/main" id="{209FBD7D-B0A7-AC97-11C1-FBD2BA1428BE}"/>
              </a:ext>
            </a:extLst>
          </p:cNvPr>
          <p:cNvPicPr>
            <a:picLocks noChangeAspect="1"/>
          </p:cNvPicPr>
          <p:nvPr/>
        </p:nvPicPr>
        <p:blipFill>
          <a:blip r:embed="rId13"/>
          <a:stretch>
            <a:fillRect/>
          </a:stretch>
        </p:blipFill>
        <p:spPr>
          <a:xfrm>
            <a:off x="1941181" y="2347229"/>
            <a:ext cx="807405" cy="640080"/>
          </a:xfrm>
          <a:prstGeom prst="rect">
            <a:avLst/>
          </a:prstGeom>
        </p:spPr>
      </p:pic>
      <p:sp>
        <p:nvSpPr>
          <p:cNvPr id="42" name="TextBox 41">
            <a:extLst>
              <a:ext uri="{FF2B5EF4-FFF2-40B4-BE49-F238E27FC236}">
                <a16:creationId xmlns:a16="http://schemas.microsoft.com/office/drawing/2014/main" id="{8B8CF4C9-3C6B-5F4E-BC82-00F458292AFE}"/>
              </a:ext>
            </a:extLst>
          </p:cNvPr>
          <p:cNvSpPr txBox="1"/>
          <p:nvPr/>
        </p:nvSpPr>
        <p:spPr>
          <a:xfrm>
            <a:off x="2345755" y="2677739"/>
            <a:ext cx="75689" cy="184666"/>
          </a:xfrm>
          <a:prstGeom prst="rect">
            <a:avLst/>
          </a:prstGeom>
          <a:noFill/>
        </p:spPr>
        <p:txBody>
          <a:bodyPr wrap="square" rtlCol="0">
            <a:spAutoFit/>
          </a:bodyPr>
          <a:lstStyle/>
          <a:p>
            <a:pPr algn="ctr"/>
            <a:r>
              <a:rPr lang="en-US" sz="600" dirty="0"/>
              <a:t>1</a:t>
            </a:r>
            <a:endParaRPr lang="en-US" sz="1400" dirty="0"/>
          </a:p>
        </p:txBody>
      </p:sp>
      <p:sp>
        <p:nvSpPr>
          <p:cNvPr id="43" name="TextBox 42">
            <a:extLst>
              <a:ext uri="{FF2B5EF4-FFF2-40B4-BE49-F238E27FC236}">
                <a16:creationId xmlns:a16="http://schemas.microsoft.com/office/drawing/2014/main" id="{1B85D243-6B44-2F32-1FE7-21E4916F7E47}"/>
              </a:ext>
            </a:extLst>
          </p:cNvPr>
          <p:cNvSpPr txBox="1"/>
          <p:nvPr/>
        </p:nvSpPr>
        <p:spPr>
          <a:xfrm>
            <a:off x="2446978" y="2678613"/>
            <a:ext cx="75689" cy="184666"/>
          </a:xfrm>
          <a:prstGeom prst="rect">
            <a:avLst/>
          </a:prstGeom>
          <a:noFill/>
        </p:spPr>
        <p:txBody>
          <a:bodyPr wrap="square" rtlCol="0">
            <a:spAutoFit/>
          </a:bodyPr>
          <a:lstStyle/>
          <a:p>
            <a:pPr algn="ctr"/>
            <a:r>
              <a:rPr lang="en-US" sz="600" dirty="0"/>
              <a:t>1</a:t>
            </a:r>
            <a:endParaRPr lang="en-US" sz="1400" dirty="0"/>
          </a:p>
        </p:txBody>
      </p:sp>
      <p:pic>
        <p:nvPicPr>
          <p:cNvPr id="44" name="Picture 43">
            <a:extLst>
              <a:ext uri="{FF2B5EF4-FFF2-40B4-BE49-F238E27FC236}">
                <a16:creationId xmlns:a16="http://schemas.microsoft.com/office/drawing/2014/main" id="{D76FF7E2-17D3-D1C0-275B-F0AE8CB2F3F5}"/>
              </a:ext>
            </a:extLst>
          </p:cNvPr>
          <p:cNvPicPr>
            <a:picLocks noChangeAspect="1"/>
          </p:cNvPicPr>
          <p:nvPr/>
        </p:nvPicPr>
        <p:blipFill>
          <a:blip r:embed="rId14"/>
          <a:stretch>
            <a:fillRect/>
          </a:stretch>
        </p:blipFill>
        <p:spPr>
          <a:xfrm>
            <a:off x="1969544" y="5672681"/>
            <a:ext cx="806026" cy="640080"/>
          </a:xfrm>
          <a:prstGeom prst="rect">
            <a:avLst/>
          </a:prstGeom>
        </p:spPr>
      </p:pic>
      <p:sp>
        <p:nvSpPr>
          <p:cNvPr id="45" name="TextBox 44">
            <a:extLst>
              <a:ext uri="{FF2B5EF4-FFF2-40B4-BE49-F238E27FC236}">
                <a16:creationId xmlns:a16="http://schemas.microsoft.com/office/drawing/2014/main" id="{92FC78CA-4CA9-04D3-501C-66BA955343E4}"/>
              </a:ext>
            </a:extLst>
          </p:cNvPr>
          <p:cNvSpPr txBox="1"/>
          <p:nvPr/>
        </p:nvSpPr>
        <p:spPr>
          <a:xfrm>
            <a:off x="2373856" y="6002245"/>
            <a:ext cx="75689" cy="184666"/>
          </a:xfrm>
          <a:prstGeom prst="rect">
            <a:avLst/>
          </a:prstGeom>
          <a:noFill/>
        </p:spPr>
        <p:txBody>
          <a:bodyPr wrap="square" rtlCol="0">
            <a:spAutoFit/>
          </a:bodyPr>
          <a:lstStyle/>
          <a:p>
            <a:pPr algn="ctr"/>
            <a:r>
              <a:rPr lang="en-US" sz="600" dirty="0"/>
              <a:t>1</a:t>
            </a:r>
            <a:endParaRPr lang="en-US" sz="1400" dirty="0"/>
          </a:p>
        </p:txBody>
      </p:sp>
      <p:sp>
        <p:nvSpPr>
          <p:cNvPr id="46" name="TextBox 45">
            <a:extLst>
              <a:ext uri="{FF2B5EF4-FFF2-40B4-BE49-F238E27FC236}">
                <a16:creationId xmlns:a16="http://schemas.microsoft.com/office/drawing/2014/main" id="{A9D401B3-2ED2-21D6-23D1-486165DB05CF}"/>
              </a:ext>
            </a:extLst>
          </p:cNvPr>
          <p:cNvSpPr txBox="1"/>
          <p:nvPr/>
        </p:nvSpPr>
        <p:spPr>
          <a:xfrm>
            <a:off x="2475079" y="6003119"/>
            <a:ext cx="75689" cy="184666"/>
          </a:xfrm>
          <a:prstGeom prst="rect">
            <a:avLst/>
          </a:prstGeom>
          <a:noFill/>
        </p:spPr>
        <p:txBody>
          <a:bodyPr wrap="square" rtlCol="0">
            <a:spAutoFit/>
          </a:bodyPr>
          <a:lstStyle/>
          <a:p>
            <a:pPr algn="ctr"/>
            <a:r>
              <a:rPr lang="en-US" sz="600" dirty="0"/>
              <a:t>1</a:t>
            </a:r>
            <a:endParaRPr lang="en-US" sz="1400" dirty="0"/>
          </a:p>
        </p:txBody>
      </p:sp>
    </p:spTree>
    <p:extLst>
      <p:ext uri="{BB962C8B-B14F-4D97-AF65-F5344CB8AC3E}">
        <p14:creationId xmlns:p14="http://schemas.microsoft.com/office/powerpoint/2010/main" val="164439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B2E5A-2A91-B114-5C32-AE89D88D8C81}"/>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CogAT Test Books</a:t>
            </a:r>
          </a:p>
        </p:txBody>
      </p:sp>
      <p:sp>
        <p:nvSpPr>
          <p:cNvPr id="4" name="TextBox 3">
            <a:extLst>
              <a:ext uri="{FF2B5EF4-FFF2-40B4-BE49-F238E27FC236}">
                <a16:creationId xmlns:a16="http://schemas.microsoft.com/office/drawing/2014/main" id="{4C81AAA8-0BDC-ADFA-6ED8-65677EF141CF}"/>
              </a:ext>
            </a:extLst>
          </p:cNvPr>
          <p:cNvSpPr txBox="1"/>
          <p:nvPr/>
        </p:nvSpPr>
        <p:spPr>
          <a:xfrm>
            <a:off x="8721713" y="895615"/>
            <a:ext cx="3092048" cy="1815882"/>
          </a:xfrm>
          <a:prstGeom prst="rect">
            <a:avLst/>
          </a:prstGeom>
          <a:noFill/>
        </p:spPr>
        <p:txBody>
          <a:bodyPr wrap="square" rtlCol="0">
            <a:spAutoFit/>
          </a:bodyPr>
          <a:lstStyle/>
          <a:p>
            <a:r>
              <a:rPr lang="en-US" sz="1400" dirty="0"/>
              <a:t>Packaging CogAT Test Books:</a:t>
            </a:r>
          </a:p>
          <a:p>
            <a:pPr marL="285750" indent="-285750">
              <a:buFont typeface="Arial" panose="020B0604020202020204" pitchFamily="34" charset="0"/>
              <a:buChar char="•"/>
            </a:pPr>
            <a:r>
              <a:rPr lang="en-US" sz="1400" dirty="0"/>
              <a:t>Shrink wrapped CogAT Test Books</a:t>
            </a:r>
          </a:p>
          <a:p>
            <a:pPr marL="285750" indent="-285750">
              <a:buFont typeface="Arial" panose="020B0604020202020204" pitchFamily="34" charset="0"/>
              <a:buChar char="•"/>
            </a:pPr>
            <a:r>
              <a:rPr lang="en-US" sz="1400" dirty="0"/>
              <a:t>Barcode Package Summaries in box 1 of Test Book shipment.</a:t>
            </a:r>
          </a:p>
          <a:p>
            <a:pPr marL="285750" indent="-285750">
              <a:buFont typeface="Arial" panose="020B0604020202020204" pitchFamily="34" charset="0"/>
              <a:buChar char="•"/>
            </a:pPr>
            <a:r>
              <a:rPr lang="en-US" sz="1400" dirty="0"/>
              <a:t>Labeling:</a:t>
            </a:r>
          </a:p>
          <a:p>
            <a:pPr marL="742950" lvl="1" indent="-285750">
              <a:buFont typeface="Arial" panose="020B0604020202020204" pitchFamily="34" charset="0"/>
              <a:buChar char="•"/>
            </a:pPr>
            <a:r>
              <a:rPr lang="en-US" sz="1400" dirty="0"/>
              <a:t>Apply the Orange corresponding label and indicate </a:t>
            </a:r>
            <a:r>
              <a:rPr lang="en-US" sz="1400" b="1" dirty="0"/>
              <a:t>Box __ of __.</a:t>
            </a:r>
          </a:p>
        </p:txBody>
      </p:sp>
      <p:grpSp>
        <p:nvGrpSpPr>
          <p:cNvPr id="5" name="Group 4" descr="Brown shipping box with orange label. ">
            <a:extLst>
              <a:ext uri="{FF2B5EF4-FFF2-40B4-BE49-F238E27FC236}">
                <a16:creationId xmlns:a16="http://schemas.microsoft.com/office/drawing/2014/main" id="{BB385E5F-5A85-D45D-ECCA-1762AD1A57E7}"/>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13A5397E-EF94-AE7F-15B7-CB5474F2E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5F4C6B76-DBF9-2273-FA61-49FC3601443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8" name="Group 7" descr="Brown shipping box with orange label. ">
            <a:extLst>
              <a:ext uri="{FF2B5EF4-FFF2-40B4-BE49-F238E27FC236}">
                <a16:creationId xmlns:a16="http://schemas.microsoft.com/office/drawing/2014/main" id="{30B5C746-C3E9-B224-77F3-E4EBD7B20AB6}"/>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EE02056A-EEA8-3F91-9AE3-AE7FAC646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50A7E059-D9DE-9DB8-4405-ABE5A325FEB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1" name="Group 10" descr="Brown shipping box with orange label. ">
            <a:extLst>
              <a:ext uri="{FF2B5EF4-FFF2-40B4-BE49-F238E27FC236}">
                <a16:creationId xmlns:a16="http://schemas.microsoft.com/office/drawing/2014/main" id="{58C3EE7F-229D-0047-240C-4F67EC2C0DB6}"/>
              </a:ext>
            </a:extLst>
          </p:cNvPr>
          <p:cNvGrpSpPr/>
          <p:nvPr/>
        </p:nvGrpSpPr>
        <p:grpSpPr>
          <a:xfrm>
            <a:off x="5420582" y="623681"/>
            <a:ext cx="3092048" cy="2995222"/>
            <a:chOff x="-228600" y="29308"/>
            <a:chExt cx="4085492" cy="4085492"/>
          </a:xfrm>
        </p:grpSpPr>
        <p:pic>
          <p:nvPicPr>
            <p:cNvPr id="12" name="Picture 11">
              <a:extLst>
                <a:ext uri="{FF2B5EF4-FFF2-40B4-BE49-F238E27FC236}">
                  <a16:creationId xmlns:a16="http://schemas.microsoft.com/office/drawing/2014/main" id="{97310BA7-BA89-3E44-3D2B-9D8C13946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044A20F0-348C-D57B-F549-66FEFC78B99F}"/>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4" name="Group 13" descr="Image of CogAT test books">
            <a:extLst>
              <a:ext uri="{FF2B5EF4-FFF2-40B4-BE49-F238E27FC236}">
                <a16:creationId xmlns:a16="http://schemas.microsoft.com/office/drawing/2014/main" id="{D8628A89-389B-50B8-8FA7-969849E5A302}"/>
              </a:ext>
            </a:extLst>
          </p:cNvPr>
          <p:cNvGrpSpPr/>
          <p:nvPr/>
        </p:nvGrpSpPr>
        <p:grpSpPr>
          <a:xfrm>
            <a:off x="526405" y="3562310"/>
            <a:ext cx="2725030" cy="2846754"/>
            <a:chOff x="6769021" y="3601456"/>
            <a:chExt cx="2725030" cy="2846754"/>
          </a:xfrm>
        </p:grpSpPr>
        <p:pic>
          <p:nvPicPr>
            <p:cNvPr id="15" name="Picture 14">
              <a:extLst>
                <a:ext uri="{FF2B5EF4-FFF2-40B4-BE49-F238E27FC236}">
                  <a16:creationId xmlns:a16="http://schemas.microsoft.com/office/drawing/2014/main" id="{A020C089-E4C7-0FD5-A7D9-2632486C4EB5}"/>
                </a:ext>
              </a:extLst>
            </p:cNvPr>
            <p:cNvPicPr>
              <a:picLocks noChangeAspect="1"/>
            </p:cNvPicPr>
            <p:nvPr/>
          </p:nvPicPr>
          <p:blipFill>
            <a:blip r:embed="rId3"/>
            <a:stretch>
              <a:fillRect/>
            </a:stretch>
          </p:blipFill>
          <p:spPr>
            <a:xfrm>
              <a:off x="6769021" y="3601456"/>
              <a:ext cx="1609344" cy="2011680"/>
            </a:xfrm>
            <a:prstGeom prst="rect">
              <a:avLst/>
            </a:prstGeom>
          </p:spPr>
        </p:pic>
        <p:pic>
          <p:nvPicPr>
            <p:cNvPr id="16" name="Picture 15">
              <a:extLst>
                <a:ext uri="{FF2B5EF4-FFF2-40B4-BE49-F238E27FC236}">
                  <a16:creationId xmlns:a16="http://schemas.microsoft.com/office/drawing/2014/main" id="{455B1D28-5967-A464-FE80-F79F32B0259A}"/>
                </a:ext>
              </a:extLst>
            </p:cNvPr>
            <p:cNvPicPr>
              <a:picLocks noChangeAspect="1"/>
            </p:cNvPicPr>
            <p:nvPr/>
          </p:nvPicPr>
          <p:blipFill>
            <a:blip r:embed="rId4"/>
            <a:stretch>
              <a:fillRect/>
            </a:stretch>
          </p:blipFill>
          <p:spPr>
            <a:xfrm>
              <a:off x="6824386" y="3658049"/>
              <a:ext cx="1609483" cy="2011854"/>
            </a:xfrm>
            <a:prstGeom prst="rect">
              <a:avLst/>
            </a:prstGeom>
          </p:spPr>
        </p:pic>
        <p:pic>
          <p:nvPicPr>
            <p:cNvPr id="17" name="Picture 16">
              <a:extLst>
                <a:ext uri="{FF2B5EF4-FFF2-40B4-BE49-F238E27FC236}">
                  <a16:creationId xmlns:a16="http://schemas.microsoft.com/office/drawing/2014/main" id="{23A6DCAB-14DF-4A89-5EC3-846421184A2E}"/>
                </a:ext>
              </a:extLst>
            </p:cNvPr>
            <p:cNvPicPr>
              <a:picLocks noChangeAspect="1"/>
            </p:cNvPicPr>
            <p:nvPr/>
          </p:nvPicPr>
          <p:blipFill>
            <a:blip r:embed="rId4"/>
            <a:stretch>
              <a:fillRect/>
            </a:stretch>
          </p:blipFill>
          <p:spPr>
            <a:xfrm>
              <a:off x="6919947" y="3707642"/>
              <a:ext cx="1609483" cy="2011854"/>
            </a:xfrm>
            <a:prstGeom prst="rect">
              <a:avLst/>
            </a:prstGeom>
          </p:spPr>
        </p:pic>
        <p:pic>
          <p:nvPicPr>
            <p:cNvPr id="18" name="Picture 17">
              <a:extLst>
                <a:ext uri="{FF2B5EF4-FFF2-40B4-BE49-F238E27FC236}">
                  <a16:creationId xmlns:a16="http://schemas.microsoft.com/office/drawing/2014/main" id="{D40804F2-7FF9-6FE2-F7B6-446EF2798F8C}"/>
                </a:ext>
              </a:extLst>
            </p:cNvPr>
            <p:cNvPicPr>
              <a:picLocks noChangeAspect="1"/>
            </p:cNvPicPr>
            <p:nvPr/>
          </p:nvPicPr>
          <p:blipFill>
            <a:blip r:embed="rId4"/>
            <a:stretch>
              <a:fillRect/>
            </a:stretch>
          </p:blipFill>
          <p:spPr>
            <a:xfrm>
              <a:off x="7026761" y="3776524"/>
              <a:ext cx="1609483" cy="2011854"/>
            </a:xfrm>
            <a:prstGeom prst="rect">
              <a:avLst/>
            </a:prstGeom>
          </p:spPr>
        </p:pic>
        <p:pic>
          <p:nvPicPr>
            <p:cNvPr id="19" name="Picture 18">
              <a:extLst>
                <a:ext uri="{FF2B5EF4-FFF2-40B4-BE49-F238E27FC236}">
                  <a16:creationId xmlns:a16="http://schemas.microsoft.com/office/drawing/2014/main" id="{C8B08738-23A7-C4CC-C46D-9A628899F08A}"/>
                </a:ext>
              </a:extLst>
            </p:cNvPr>
            <p:cNvPicPr>
              <a:picLocks noChangeAspect="1"/>
            </p:cNvPicPr>
            <p:nvPr/>
          </p:nvPicPr>
          <p:blipFill>
            <a:blip r:embed="rId4"/>
            <a:stretch>
              <a:fillRect/>
            </a:stretch>
          </p:blipFill>
          <p:spPr>
            <a:xfrm>
              <a:off x="7142352" y="3817000"/>
              <a:ext cx="1609483" cy="2011854"/>
            </a:xfrm>
            <a:prstGeom prst="rect">
              <a:avLst/>
            </a:prstGeom>
          </p:spPr>
        </p:pic>
        <p:pic>
          <p:nvPicPr>
            <p:cNvPr id="20" name="Picture 19" descr="Table&#10;&#10;Description automatically generated">
              <a:extLst>
                <a:ext uri="{FF2B5EF4-FFF2-40B4-BE49-F238E27FC236}">
                  <a16:creationId xmlns:a16="http://schemas.microsoft.com/office/drawing/2014/main" id="{BEC7A790-AF14-FA57-8D4E-27F0F2BEAA0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02530" y="3827137"/>
              <a:ext cx="1554479" cy="2011680"/>
            </a:xfrm>
            <a:prstGeom prst="rect">
              <a:avLst/>
            </a:prstGeom>
          </p:spPr>
        </p:pic>
        <p:pic>
          <p:nvPicPr>
            <p:cNvPr id="21" name="Picture 20">
              <a:extLst>
                <a:ext uri="{FF2B5EF4-FFF2-40B4-BE49-F238E27FC236}">
                  <a16:creationId xmlns:a16="http://schemas.microsoft.com/office/drawing/2014/main" id="{56D215F0-908D-C623-C181-4A76ED76D2A0}"/>
                </a:ext>
              </a:extLst>
            </p:cNvPr>
            <p:cNvPicPr>
              <a:picLocks noChangeAspect="1"/>
            </p:cNvPicPr>
            <p:nvPr/>
          </p:nvPicPr>
          <p:blipFill>
            <a:blip r:embed="rId3"/>
            <a:stretch>
              <a:fillRect/>
            </a:stretch>
          </p:blipFill>
          <p:spPr>
            <a:xfrm>
              <a:off x="7260012" y="3964096"/>
              <a:ext cx="1609344" cy="2011680"/>
            </a:xfrm>
            <a:prstGeom prst="rect">
              <a:avLst/>
            </a:prstGeom>
          </p:spPr>
        </p:pic>
        <p:pic>
          <p:nvPicPr>
            <p:cNvPr id="22" name="Picture 21">
              <a:extLst>
                <a:ext uri="{FF2B5EF4-FFF2-40B4-BE49-F238E27FC236}">
                  <a16:creationId xmlns:a16="http://schemas.microsoft.com/office/drawing/2014/main" id="{95A9B9E6-FA9F-535A-9489-DBC07218355A}"/>
                </a:ext>
              </a:extLst>
            </p:cNvPr>
            <p:cNvPicPr>
              <a:picLocks noChangeAspect="1"/>
            </p:cNvPicPr>
            <p:nvPr/>
          </p:nvPicPr>
          <p:blipFill>
            <a:blip r:embed="rId4"/>
            <a:stretch>
              <a:fillRect/>
            </a:stretch>
          </p:blipFill>
          <p:spPr>
            <a:xfrm>
              <a:off x="7315377" y="4020689"/>
              <a:ext cx="1609483" cy="2011854"/>
            </a:xfrm>
            <a:prstGeom prst="rect">
              <a:avLst/>
            </a:prstGeom>
          </p:spPr>
        </p:pic>
        <p:pic>
          <p:nvPicPr>
            <p:cNvPr id="23" name="Picture 22">
              <a:extLst>
                <a:ext uri="{FF2B5EF4-FFF2-40B4-BE49-F238E27FC236}">
                  <a16:creationId xmlns:a16="http://schemas.microsoft.com/office/drawing/2014/main" id="{2740F3CC-8EC3-FB4F-AC5C-359BF34D900A}"/>
                </a:ext>
              </a:extLst>
            </p:cNvPr>
            <p:cNvPicPr>
              <a:picLocks noChangeAspect="1"/>
            </p:cNvPicPr>
            <p:nvPr/>
          </p:nvPicPr>
          <p:blipFill>
            <a:blip r:embed="rId4"/>
            <a:stretch>
              <a:fillRect/>
            </a:stretch>
          </p:blipFill>
          <p:spPr>
            <a:xfrm>
              <a:off x="7410938" y="4070282"/>
              <a:ext cx="1609483" cy="2011854"/>
            </a:xfrm>
            <a:prstGeom prst="rect">
              <a:avLst/>
            </a:prstGeom>
          </p:spPr>
        </p:pic>
        <p:pic>
          <p:nvPicPr>
            <p:cNvPr id="24" name="Picture 23">
              <a:extLst>
                <a:ext uri="{FF2B5EF4-FFF2-40B4-BE49-F238E27FC236}">
                  <a16:creationId xmlns:a16="http://schemas.microsoft.com/office/drawing/2014/main" id="{0131120D-5A91-6FC1-580A-6B0C55AD8D7C}"/>
                </a:ext>
              </a:extLst>
            </p:cNvPr>
            <p:cNvPicPr>
              <a:picLocks noChangeAspect="1"/>
            </p:cNvPicPr>
            <p:nvPr/>
          </p:nvPicPr>
          <p:blipFill>
            <a:blip r:embed="rId4"/>
            <a:stretch>
              <a:fillRect/>
            </a:stretch>
          </p:blipFill>
          <p:spPr>
            <a:xfrm>
              <a:off x="7517752" y="4139164"/>
              <a:ext cx="1609483" cy="2011854"/>
            </a:xfrm>
            <a:prstGeom prst="rect">
              <a:avLst/>
            </a:prstGeom>
          </p:spPr>
        </p:pic>
        <p:pic>
          <p:nvPicPr>
            <p:cNvPr id="25" name="Picture 24">
              <a:extLst>
                <a:ext uri="{FF2B5EF4-FFF2-40B4-BE49-F238E27FC236}">
                  <a16:creationId xmlns:a16="http://schemas.microsoft.com/office/drawing/2014/main" id="{E9B8CC43-9A99-F834-89B3-3A35CF914D90}"/>
                </a:ext>
              </a:extLst>
            </p:cNvPr>
            <p:cNvPicPr>
              <a:picLocks noChangeAspect="1"/>
            </p:cNvPicPr>
            <p:nvPr/>
          </p:nvPicPr>
          <p:blipFill>
            <a:blip r:embed="rId4"/>
            <a:stretch>
              <a:fillRect/>
            </a:stretch>
          </p:blipFill>
          <p:spPr>
            <a:xfrm>
              <a:off x="7633343" y="4179640"/>
              <a:ext cx="1609483" cy="2011854"/>
            </a:xfrm>
            <a:prstGeom prst="rect">
              <a:avLst/>
            </a:prstGeom>
          </p:spPr>
        </p:pic>
        <p:pic>
          <p:nvPicPr>
            <p:cNvPr id="26" name="Picture 25" descr="Table&#10;&#10;Description automatically generated">
              <a:extLst>
                <a:ext uri="{FF2B5EF4-FFF2-40B4-BE49-F238E27FC236}">
                  <a16:creationId xmlns:a16="http://schemas.microsoft.com/office/drawing/2014/main" id="{980FE6DB-10C9-EAE0-6B57-363E94D85EE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93521" y="4189777"/>
              <a:ext cx="1554479" cy="2011680"/>
            </a:xfrm>
            <a:prstGeom prst="rect">
              <a:avLst/>
            </a:prstGeom>
          </p:spPr>
        </p:pic>
        <p:pic>
          <p:nvPicPr>
            <p:cNvPr id="27" name="Picture 26">
              <a:extLst>
                <a:ext uri="{FF2B5EF4-FFF2-40B4-BE49-F238E27FC236}">
                  <a16:creationId xmlns:a16="http://schemas.microsoft.com/office/drawing/2014/main" id="{75916ECE-6081-BC9E-DB9E-41DBAF010E52}"/>
                </a:ext>
              </a:extLst>
            </p:cNvPr>
            <p:cNvPicPr>
              <a:picLocks noChangeAspect="1"/>
            </p:cNvPicPr>
            <p:nvPr/>
          </p:nvPicPr>
          <p:blipFill>
            <a:blip r:embed="rId6"/>
            <a:stretch>
              <a:fillRect/>
            </a:stretch>
          </p:blipFill>
          <p:spPr>
            <a:xfrm>
              <a:off x="7742543" y="4253650"/>
              <a:ext cx="1751508" cy="2194560"/>
            </a:xfrm>
            <a:prstGeom prst="rect">
              <a:avLst/>
            </a:prstGeom>
          </p:spPr>
        </p:pic>
      </p:grpSp>
      <p:grpSp>
        <p:nvGrpSpPr>
          <p:cNvPr id="28" name="Group 27" descr="Image of CogAT test books">
            <a:extLst>
              <a:ext uri="{FF2B5EF4-FFF2-40B4-BE49-F238E27FC236}">
                <a16:creationId xmlns:a16="http://schemas.microsoft.com/office/drawing/2014/main" id="{20D48DD3-ED04-DFF7-B4C9-E76FC9288538}"/>
              </a:ext>
            </a:extLst>
          </p:cNvPr>
          <p:cNvGrpSpPr/>
          <p:nvPr/>
        </p:nvGrpSpPr>
        <p:grpSpPr>
          <a:xfrm>
            <a:off x="3321008" y="3723563"/>
            <a:ext cx="2478979" cy="2600001"/>
            <a:chOff x="3771452" y="3810099"/>
            <a:chExt cx="2478979" cy="2600001"/>
          </a:xfrm>
        </p:grpSpPr>
        <p:pic>
          <p:nvPicPr>
            <p:cNvPr id="29" name="Picture 28">
              <a:extLst>
                <a:ext uri="{FF2B5EF4-FFF2-40B4-BE49-F238E27FC236}">
                  <a16:creationId xmlns:a16="http://schemas.microsoft.com/office/drawing/2014/main" id="{EF7E94B4-0D9B-2FAC-9F31-F9642304EFD7}"/>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30" name="Picture 29">
              <a:extLst>
                <a:ext uri="{FF2B5EF4-FFF2-40B4-BE49-F238E27FC236}">
                  <a16:creationId xmlns:a16="http://schemas.microsoft.com/office/drawing/2014/main" id="{7CEBDCE5-829C-E61C-C5CE-F4400EDA0AA1}"/>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31" name="Picture 30">
              <a:extLst>
                <a:ext uri="{FF2B5EF4-FFF2-40B4-BE49-F238E27FC236}">
                  <a16:creationId xmlns:a16="http://schemas.microsoft.com/office/drawing/2014/main" id="{95E04DFF-29AD-2C09-E084-798CBD9A4C5E}"/>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32" name="Picture 31">
              <a:extLst>
                <a:ext uri="{FF2B5EF4-FFF2-40B4-BE49-F238E27FC236}">
                  <a16:creationId xmlns:a16="http://schemas.microsoft.com/office/drawing/2014/main" id="{714F0D19-9E68-4B04-C908-2C0F38C4121E}"/>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33" name="Picture 32">
              <a:extLst>
                <a:ext uri="{FF2B5EF4-FFF2-40B4-BE49-F238E27FC236}">
                  <a16:creationId xmlns:a16="http://schemas.microsoft.com/office/drawing/2014/main" id="{DDA43A5D-7AA7-198C-D54C-7AC0D3624812}"/>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34" name="Picture 33" descr="Table&#10;&#10;Description automatically generated">
              <a:extLst>
                <a:ext uri="{FF2B5EF4-FFF2-40B4-BE49-F238E27FC236}">
                  <a16:creationId xmlns:a16="http://schemas.microsoft.com/office/drawing/2014/main" id="{06B536EF-AFD0-FAA4-B2A2-F2793557CDA2}"/>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35" name="Picture 34">
              <a:extLst>
                <a:ext uri="{FF2B5EF4-FFF2-40B4-BE49-F238E27FC236}">
                  <a16:creationId xmlns:a16="http://schemas.microsoft.com/office/drawing/2014/main" id="{3CAD53FB-BA87-FE66-861A-283E103F8E42}"/>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36" name="Picture 35">
              <a:extLst>
                <a:ext uri="{FF2B5EF4-FFF2-40B4-BE49-F238E27FC236}">
                  <a16:creationId xmlns:a16="http://schemas.microsoft.com/office/drawing/2014/main" id="{9B8E4647-41DD-2786-4F43-AB2A9C023F92}"/>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37" name="Picture 36">
              <a:extLst>
                <a:ext uri="{FF2B5EF4-FFF2-40B4-BE49-F238E27FC236}">
                  <a16:creationId xmlns:a16="http://schemas.microsoft.com/office/drawing/2014/main" id="{B53CE8D7-BC7B-1223-9852-42EEAAF17F12}"/>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38" name="Picture 37">
              <a:extLst>
                <a:ext uri="{FF2B5EF4-FFF2-40B4-BE49-F238E27FC236}">
                  <a16:creationId xmlns:a16="http://schemas.microsoft.com/office/drawing/2014/main" id="{8A155BDC-8BCB-6359-5822-395AB0A3F2D4}"/>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39" name="Picture 38">
              <a:extLst>
                <a:ext uri="{FF2B5EF4-FFF2-40B4-BE49-F238E27FC236}">
                  <a16:creationId xmlns:a16="http://schemas.microsoft.com/office/drawing/2014/main" id="{5BA97102-9E62-7AEA-CF8E-4BA820F6E8D6}"/>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40" name="Picture 39" descr="Table&#10;&#10;Description automatically generated">
              <a:extLst>
                <a:ext uri="{FF2B5EF4-FFF2-40B4-BE49-F238E27FC236}">
                  <a16:creationId xmlns:a16="http://schemas.microsoft.com/office/drawing/2014/main" id="{A69391AC-D0E0-0FA4-D308-85756CACA70B}"/>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grpSp>
        <p:nvGrpSpPr>
          <p:cNvPr id="41" name="Group 40" descr="Image of CogAT test books">
            <a:extLst>
              <a:ext uri="{FF2B5EF4-FFF2-40B4-BE49-F238E27FC236}">
                <a16:creationId xmlns:a16="http://schemas.microsoft.com/office/drawing/2014/main" id="{F21EB4CF-19AF-4691-84D0-E5D954962F18}"/>
              </a:ext>
            </a:extLst>
          </p:cNvPr>
          <p:cNvGrpSpPr/>
          <p:nvPr/>
        </p:nvGrpSpPr>
        <p:grpSpPr>
          <a:xfrm>
            <a:off x="5939430" y="3690341"/>
            <a:ext cx="2478979" cy="2600001"/>
            <a:chOff x="3771452" y="3810099"/>
            <a:chExt cx="2478979" cy="2600001"/>
          </a:xfrm>
        </p:grpSpPr>
        <p:pic>
          <p:nvPicPr>
            <p:cNvPr id="42" name="Picture 41">
              <a:extLst>
                <a:ext uri="{FF2B5EF4-FFF2-40B4-BE49-F238E27FC236}">
                  <a16:creationId xmlns:a16="http://schemas.microsoft.com/office/drawing/2014/main" id="{4298D5AC-E696-2E59-A59B-415F742A5BFB}"/>
                </a:ext>
              </a:extLst>
            </p:cNvPr>
            <p:cNvPicPr>
              <a:picLocks noChangeAspect="1"/>
            </p:cNvPicPr>
            <p:nvPr/>
          </p:nvPicPr>
          <p:blipFill>
            <a:blip r:embed="rId3"/>
            <a:stretch>
              <a:fillRect/>
            </a:stretch>
          </p:blipFill>
          <p:spPr>
            <a:xfrm>
              <a:off x="3771452" y="3810099"/>
              <a:ext cx="1609344" cy="2011680"/>
            </a:xfrm>
            <a:prstGeom prst="rect">
              <a:avLst/>
            </a:prstGeom>
          </p:spPr>
        </p:pic>
        <p:pic>
          <p:nvPicPr>
            <p:cNvPr id="43" name="Picture 42">
              <a:extLst>
                <a:ext uri="{FF2B5EF4-FFF2-40B4-BE49-F238E27FC236}">
                  <a16:creationId xmlns:a16="http://schemas.microsoft.com/office/drawing/2014/main" id="{45487EBF-A4BA-08F7-D1E8-2B6C9CB250C5}"/>
                </a:ext>
              </a:extLst>
            </p:cNvPr>
            <p:cNvPicPr>
              <a:picLocks noChangeAspect="1"/>
            </p:cNvPicPr>
            <p:nvPr/>
          </p:nvPicPr>
          <p:blipFill>
            <a:blip r:embed="rId4"/>
            <a:stretch>
              <a:fillRect/>
            </a:stretch>
          </p:blipFill>
          <p:spPr>
            <a:xfrm>
              <a:off x="3826817" y="3866692"/>
              <a:ext cx="1609483" cy="2011854"/>
            </a:xfrm>
            <a:prstGeom prst="rect">
              <a:avLst/>
            </a:prstGeom>
          </p:spPr>
        </p:pic>
        <p:pic>
          <p:nvPicPr>
            <p:cNvPr id="44" name="Picture 43">
              <a:extLst>
                <a:ext uri="{FF2B5EF4-FFF2-40B4-BE49-F238E27FC236}">
                  <a16:creationId xmlns:a16="http://schemas.microsoft.com/office/drawing/2014/main" id="{F646833A-71E7-249D-CDB4-2500210821F1}"/>
                </a:ext>
              </a:extLst>
            </p:cNvPr>
            <p:cNvPicPr>
              <a:picLocks noChangeAspect="1"/>
            </p:cNvPicPr>
            <p:nvPr/>
          </p:nvPicPr>
          <p:blipFill>
            <a:blip r:embed="rId4"/>
            <a:stretch>
              <a:fillRect/>
            </a:stretch>
          </p:blipFill>
          <p:spPr>
            <a:xfrm>
              <a:off x="3922378" y="3916285"/>
              <a:ext cx="1609483" cy="2011854"/>
            </a:xfrm>
            <a:prstGeom prst="rect">
              <a:avLst/>
            </a:prstGeom>
          </p:spPr>
        </p:pic>
        <p:pic>
          <p:nvPicPr>
            <p:cNvPr id="45" name="Picture 44">
              <a:extLst>
                <a:ext uri="{FF2B5EF4-FFF2-40B4-BE49-F238E27FC236}">
                  <a16:creationId xmlns:a16="http://schemas.microsoft.com/office/drawing/2014/main" id="{7BCD60F5-CB99-C05A-E2CC-9EC810F0F9F7}"/>
                </a:ext>
              </a:extLst>
            </p:cNvPr>
            <p:cNvPicPr>
              <a:picLocks noChangeAspect="1"/>
            </p:cNvPicPr>
            <p:nvPr/>
          </p:nvPicPr>
          <p:blipFill>
            <a:blip r:embed="rId4"/>
            <a:stretch>
              <a:fillRect/>
            </a:stretch>
          </p:blipFill>
          <p:spPr>
            <a:xfrm>
              <a:off x="4029192" y="3985167"/>
              <a:ext cx="1609483" cy="2011854"/>
            </a:xfrm>
            <a:prstGeom prst="rect">
              <a:avLst/>
            </a:prstGeom>
          </p:spPr>
        </p:pic>
        <p:pic>
          <p:nvPicPr>
            <p:cNvPr id="46" name="Picture 45">
              <a:extLst>
                <a:ext uri="{FF2B5EF4-FFF2-40B4-BE49-F238E27FC236}">
                  <a16:creationId xmlns:a16="http://schemas.microsoft.com/office/drawing/2014/main" id="{F7606171-9219-EEE9-3311-7D8EB90BF7FE}"/>
                </a:ext>
              </a:extLst>
            </p:cNvPr>
            <p:cNvPicPr>
              <a:picLocks noChangeAspect="1"/>
            </p:cNvPicPr>
            <p:nvPr/>
          </p:nvPicPr>
          <p:blipFill>
            <a:blip r:embed="rId4"/>
            <a:stretch>
              <a:fillRect/>
            </a:stretch>
          </p:blipFill>
          <p:spPr>
            <a:xfrm>
              <a:off x="4144783" y="4025643"/>
              <a:ext cx="1609483" cy="2011854"/>
            </a:xfrm>
            <a:prstGeom prst="rect">
              <a:avLst/>
            </a:prstGeom>
          </p:spPr>
        </p:pic>
        <p:pic>
          <p:nvPicPr>
            <p:cNvPr id="47" name="Picture 46" descr="Table&#10;&#10;Description automatically generated">
              <a:extLst>
                <a:ext uri="{FF2B5EF4-FFF2-40B4-BE49-F238E27FC236}">
                  <a16:creationId xmlns:a16="http://schemas.microsoft.com/office/drawing/2014/main" id="{69E04332-3F1E-C0E4-B952-12F72C1DFA27}"/>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04961" y="4035780"/>
              <a:ext cx="1554479" cy="2011680"/>
            </a:xfrm>
            <a:prstGeom prst="rect">
              <a:avLst/>
            </a:prstGeom>
          </p:spPr>
        </p:pic>
        <p:pic>
          <p:nvPicPr>
            <p:cNvPr id="48" name="Picture 47">
              <a:extLst>
                <a:ext uri="{FF2B5EF4-FFF2-40B4-BE49-F238E27FC236}">
                  <a16:creationId xmlns:a16="http://schemas.microsoft.com/office/drawing/2014/main" id="{9CCF0BE3-535B-A261-1E83-11A01BA4E0F4}"/>
                </a:ext>
              </a:extLst>
            </p:cNvPr>
            <p:cNvPicPr>
              <a:picLocks noChangeAspect="1"/>
            </p:cNvPicPr>
            <p:nvPr/>
          </p:nvPicPr>
          <p:blipFill>
            <a:blip r:embed="rId3"/>
            <a:stretch>
              <a:fillRect/>
            </a:stretch>
          </p:blipFill>
          <p:spPr>
            <a:xfrm>
              <a:off x="4262443" y="4172739"/>
              <a:ext cx="1609344" cy="2011680"/>
            </a:xfrm>
            <a:prstGeom prst="rect">
              <a:avLst/>
            </a:prstGeom>
          </p:spPr>
        </p:pic>
        <p:pic>
          <p:nvPicPr>
            <p:cNvPr id="49" name="Picture 48">
              <a:extLst>
                <a:ext uri="{FF2B5EF4-FFF2-40B4-BE49-F238E27FC236}">
                  <a16:creationId xmlns:a16="http://schemas.microsoft.com/office/drawing/2014/main" id="{52038EA1-8B00-E66C-D312-EE2934E63F09}"/>
                </a:ext>
              </a:extLst>
            </p:cNvPr>
            <p:cNvPicPr>
              <a:picLocks noChangeAspect="1"/>
            </p:cNvPicPr>
            <p:nvPr/>
          </p:nvPicPr>
          <p:blipFill>
            <a:blip r:embed="rId4"/>
            <a:stretch>
              <a:fillRect/>
            </a:stretch>
          </p:blipFill>
          <p:spPr>
            <a:xfrm>
              <a:off x="4317808" y="4229332"/>
              <a:ext cx="1609483" cy="2011854"/>
            </a:xfrm>
            <a:prstGeom prst="rect">
              <a:avLst/>
            </a:prstGeom>
          </p:spPr>
        </p:pic>
        <p:pic>
          <p:nvPicPr>
            <p:cNvPr id="50" name="Picture 49">
              <a:extLst>
                <a:ext uri="{FF2B5EF4-FFF2-40B4-BE49-F238E27FC236}">
                  <a16:creationId xmlns:a16="http://schemas.microsoft.com/office/drawing/2014/main" id="{F8A0252D-BEC9-1EEB-3C6B-298119187513}"/>
                </a:ext>
              </a:extLst>
            </p:cNvPr>
            <p:cNvPicPr>
              <a:picLocks noChangeAspect="1"/>
            </p:cNvPicPr>
            <p:nvPr/>
          </p:nvPicPr>
          <p:blipFill>
            <a:blip r:embed="rId4"/>
            <a:stretch>
              <a:fillRect/>
            </a:stretch>
          </p:blipFill>
          <p:spPr>
            <a:xfrm>
              <a:off x="4413369" y="4278925"/>
              <a:ext cx="1609483" cy="2011854"/>
            </a:xfrm>
            <a:prstGeom prst="rect">
              <a:avLst/>
            </a:prstGeom>
          </p:spPr>
        </p:pic>
        <p:pic>
          <p:nvPicPr>
            <p:cNvPr id="51" name="Picture 50">
              <a:extLst>
                <a:ext uri="{FF2B5EF4-FFF2-40B4-BE49-F238E27FC236}">
                  <a16:creationId xmlns:a16="http://schemas.microsoft.com/office/drawing/2014/main" id="{E42D7465-B520-7BA6-4BCB-72BD3C97D273}"/>
                </a:ext>
              </a:extLst>
            </p:cNvPr>
            <p:cNvPicPr>
              <a:picLocks noChangeAspect="1"/>
            </p:cNvPicPr>
            <p:nvPr/>
          </p:nvPicPr>
          <p:blipFill>
            <a:blip r:embed="rId4"/>
            <a:stretch>
              <a:fillRect/>
            </a:stretch>
          </p:blipFill>
          <p:spPr>
            <a:xfrm>
              <a:off x="4520183" y="4347807"/>
              <a:ext cx="1609483" cy="2011854"/>
            </a:xfrm>
            <a:prstGeom prst="rect">
              <a:avLst/>
            </a:prstGeom>
          </p:spPr>
        </p:pic>
        <p:pic>
          <p:nvPicPr>
            <p:cNvPr id="52" name="Picture 51">
              <a:extLst>
                <a:ext uri="{FF2B5EF4-FFF2-40B4-BE49-F238E27FC236}">
                  <a16:creationId xmlns:a16="http://schemas.microsoft.com/office/drawing/2014/main" id="{4EB935D6-EE06-224C-AC10-7748AD290BE1}"/>
                </a:ext>
              </a:extLst>
            </p:cNvPr>
            <p:cNvPicPr>
              <a:picLocks noChangeAspect="1"/>
            </p:cNvPicPr>
            <p:nvPr/>
          </p:nvPicPr>
          <p:blipFill>
            <a:blip r:embed="rId4"/>
            <a:stretch>
              <a:fillRect/>
            </a:stretch>
          </p:blipFill>
          <p:spPr>
            <a:xfrm>
              <a:off x="4635774" y="4388283"/>
              <a:ext cx="1609483" cy="2011854"/>
            </a:xfrm>
            <a:prstGeom prst="rect">
              <a:avLst/>
            </a:prstGeom>
          </p:spPr>
        </p:pic>
        <p:pic>
          <p:nvPicPr>
            <p:cNvPr id="53" name="Picture 52" descr="Table&#10;&#10;Description automatically generated">
              <a:extLst>
                <a:ext uri="{FF2B5EF4-FFF2-40B4-BE49-F238E27FC236}">
                  <a16:creationId xmlns:a16="http://schemas.microsoft.com/office/drawing/2014/main" id="{4F9CFD87-0402-57F4-5DC7-BCB4DDCE3535}"/>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695952" y="4398420"/>
              <a:ext cx="1554479" cy="2011680"/>
            </a:xfrm>
            <a:prstGeom prst="rect">
              <a:avLst/>
            </a:prstGeom>
          </p:spPr>
        </p:pic>
      </p:grpSp>
      <p:pic>
        <p:nvPicPr>
          <p:cNvPr id="54" name="Picture 53">
            <a:extLst>
              <a:ext uri="{FF2B5EF4-FFF2-40B4-BE49-F238E27FC236}">
                <a16:creationId xmlns:a16="http://schemas.microsoft.com/office/drawing/2014/main" id="{90B0CE03-40C8-FB47-1152-70FC617FE4B9}"/>
              </a:ext>
            </a:extLst>
          </p:cNvPr>
          <p:cNvPicPr>
            <a:picLocks noChangeAspect="1"/>
          </p:cNvPicPr>
          <p:nvPr/>
        </p:nvPicPr>
        <p:blipFill>
          <a:blip r:embed="rId7"/>
          <a:stretch>
            <a:fillRect/>
          </a:stretch>
        </p:blipFill>
        <p:spPr>
          <a:xfrm>
            <a:off x="1767077" y="2368927"/>
            <a:ext cx="895526" cy="640080"/>
          </a:xfrm>
          <a:prstGeom prst="rect">
            <a:avLst/>
          </a:prstGeom>
        </p:spPr>
      </p:pic>
      <p:sp>
        <p:nvSpPr>
          <p:cNvPr id="55" name="TextBox 54">
            <a:extLst>
              <a:ext uri="{FF2B5EF4-FFF2-40B4-BE49-F238E27FC236}">
                <a16:creationId xmlns:a16="http://schemas.microsoft.com/office/drawing/2014/main" id="{B071CEA8-BD46-A0A8-99EA-A23CAA68FA6E}"/>
              </a:ext>
            </a:extLst>
          </p:cNvPr>
          <p:cNvSpPr txBox="1"/>
          <p:nvPr/>
        </p:nvSpPr>
        <p:spPr>
          <a:xfrm>
            <a:off x="2232483" y="2668666"/>
            <a:ext cx="75689" cy="184666"/>
          </a:xfrm>
          <a:prstGeom prst="rect">
            <a:avLst/>
          </a:prstGeom>
          <a:noFill/>
        </p:spPr>
        <p:txBody>
          <a:bodyPr wrap="square" rtlCol="0">
            <a:spAutoFit/>
          </a:bodyPr>
          <a:lstStyle/>
          <a:p>
            <a:pPr algn="ctr"/>
            <a:r>
              <a:rPr lang="en-US" sz="600" dirty="0"/>
              <a:t>1</a:t>
            </a:r>
            <a:endParaRPr lang="en-US" sz="1400" dirty="0"/>
          </a:p>
        </p:txBody>
      </p:sp>
      <p:sp>
        <p:nvSpPr>
          <p:cNvPr id="56" name="TextBox 55">
            <a:extLst>
              <a:ext uri="{FF2B5EF4-FFF2-40B4-BE49-F238E27FC236}">
                <a16:creationId xmlns:a16="http://schemas.microsoft.com/office/drawing/2014/main" id="{765F7142-862F-0B70-92FC-C6F81AAB16CB}"/>
              </a:ext>
            </a:extLst>
          </p:cNvPr>
          <p:cNvSpPr txBox="1"/>
          <p:nvPr/>
        </p:nvSpPr>
        <p:spPr>
          <a:xfrm>
            <a:off x="2333706" y="2669540"/>
            <a:ext cx="75689" cy="184666"/>
          </a:xfrm>
          <a:prstGeom prst="rect">
            <a:avLst/>
          </a:prstGeom>
          <a:noFill/>
        </p:spPr>
        <p:txBody>
          <a:bodyPr wrap="square" rtlCol="0">
            <a:spAutoFit/>
          </a:bodyPr>
          <a:lstStyle/>
          <a:p>
            <a:pPr algn="ctr"/>
            <a:r>
              <a:rPr lang="en-US" sz="600" dirty="0"/>
              <a:t>3</a:t>
            </a:r>
            <a:endParaRPr lang="en-US" sz="1400" dirty="0"/>
          </a:p>
        </p:txBody>
      </p:sp>
      <p:pic>
        <p:nvPicPr>
          <p:cNvPr id="57" name="Picture 56">
            <a:extLst>
              <a:ext uri="{FF2B5EF4-FFF2-40B4-BE49-F238E27FC236}">
                <a16:creationId xmlns:a16="http://schemas.microsoft.com/office/drawing/2014/main" id="{4B5F70AB-CFE6-C1E3-C271-200BB59B8A63}"/>
              </a:ext>
            </a:extLst>
          </p:cNvPr>
          <p:cNvPicPr>
            <a:picLocks noChangeAspect="1"/>
          </p:cNvPicPr>
          <p:nvPr/>
        </p:nvPicPr>
        <p:blipFill>
          <a:blip r:embed="rId7"/>
          <a:stretch>
            <a:fillRect/>
          </a:stretch>
        </p:blipFill>
        <p:spPr>
          <a:xfrm>
            <a:off x="4525056" y="2368927"/>
            <a:ext cx="895526" cy="640080"/>
          </a:xfrm>
          <a:prstGeom prst="rect">
            <a:avLst/>
          </a:prstGeom>
        </p:spPr>
      </p:pic>
      <p:sp>
        <p:nvSpPr>
          <p:cNvPr id="58" name="TextBox 57">
            <a:extLst>
              <a:ext uri="{FF2B5EF4-FFF2-40B4-BE49-F238E27FC236}">
                <a16:creationId xmlns:a16="http://schemas.microsoft.com/office/drawing/2014/main" id="{480C4263-C942-D044-3609-7A16683E1800}"/>
              </a:ext>
            </a:extLst>
          </p:cNvPr>
          <p:cNvSpPr txBox="1"/>
          <p:nvPr/>
        </p:nvSpPr>
        <p:spPr>
          <a:xfrm>
            <a:off x="4992043" y="2668392"/>
            <a:ext cx="75689" cy="184666"/>
          </a:xfrm>
          <a:prstGeom prst="rect">
            <a:avLst/>
          </a:prstGeom>
          <a:noFill/>
        </p:spPr>
        <p:txBody>
          <a:bodyPr wrap="square" rtlCol="0">
            <a:spAutoFit/>
          </a:bodyPr>
          <a:lstStyle/>
          <a:p>
            <a:pPr algn="ctr"/>
            <a:r>
              <a:rPr lang="en-US" sz="600" dirty="0"/>
              <a:t>2</a:t>
            </a:r>
            <a:endParaRPr lang="en-US" sz="1400" dirty="0"/>
          </a:p>
        </p:txBody>
      </p:sp>
      <p:sp>
        <p:nvSpPr>
          <p:cNvPr id="59" name="TextBox 58">
            <a:extLst>
              <a:ext uri="{FF2B5EF4-FFF2-40B4-BE49-F238E27FC236}">
                <a16:creationId xmlns:a16="http://schemas.microsoft.com/office/drawing/2014/main" id="{A33D1BC8-7991-D262-110D-EF25647559C1}"/>
              </a:ext>
            </a:extLst>
          </p:cNvPr>
          <p:cNvSpPr txBox="1"/>
          <p:nvPr/>
        </p:nvSpPr>
        <p:spPr>
          <a:xfrm>
            <a:off x="5093266" y="2669266"/>
            <a:ext cx="75689" cy="184666"/>
          </a:xfrm>
          <a:prstGeom prst="rect">
            <a:avLst/>
          </a:prstGeom>
          <a:noFill/>
        </p:spPr>
        <p:txBody>
          <a:bodyPr wrap="square" rtlCol="0">
            <a:spAutoFit/>
          </a:bodyPr>
          <a:lstStyle/>
          <a:p>
            <a:pPr algn="ctr"/>
            <a:r>
              <a:rPr lang="en-US" sz="600" dirty="0"/>
              <a:t>3</a:t>
            </a:r>
            <a:endParaRPr lang="en-US" sz="1400" dirty="0"/>
          </a:p>
        </p:txBody>
      </p:sp>
      <p:pic>
        <p:nvPicPr>
          <p:cNvPr id="60" name="Picture 59">
            <a:extLst>
              <a:ext uri="{FF2B5EF4-FFF2-40B4-BE49-F238E27FC236}">
                <a16:creationId xmlns:a16="http://schemas.microsoft.com/office/drawing/2014/main" id="{9F72CB8A-1DA7-A277-C646-0C4876005C34}"/>
              </a:ext>
            </a:extLst>
          </p:cNvPr>
          <p:cNvPicPr>
            <a:picLocks noChangeAspect="1"/>
          </p:cNvPicPr>
          <p:nvPr/>
        </p:nvPicPr>
        <p:blipFill>
          <a:blip r:embed="rId7"/>
          <a:stretch>
            <a:fillRect/>
          </a:stretch>
        </p:blipFill>
        <p:spPr>
          <a:xfrm>
            <a:off x="7265237" y="2381199"/>
            <a:ext cx="895526" cy="640080"/>
          </a:xfrm>
          <a:prstGeom prst="rect">
            <a:avLst/>
          </a:prstGeom>
        </p:spPr>
      </p:pic>
      <p:sp>
        <p:nvSpPr>
          <p:cNvPr id="61" name="TextBox 60">
            <a:extLst>
              <a:ext uri="{FF2B5EF4-FFF2-40B4-BE49-F238E27FC236}">
                <a16:creationId xmlns:a16="http://schemas.microsoft.com/office/drawing/2014/main" id="{D0C340E8-007E-76DF-2350-2B1AB95B5C3B}"/>
              </a:ext>
            </a:extLst>
          </p:cNvPr>
          <p:cNvSpPr txBox="1"/>
          <p:nvPr/>
        </p:nvSpPr>
        <p:spPr>
          <a:xfrm>
            <a:off x="7720331" y="2684627"/>
            <a:ext cx="75689" cy="184666"/>
          </a:xfrm>
          <a:prstGeom prst="rect">
            <a:avLst/>
          </a:prstGeom>
          <a:noFill/>
        </p:spPr>
        <p:txBody>
          <a:bodyPr wrap="square" rtlCol="0">
            <a:spAutoFit/>
          </a:bodyPr>
          <a:lstStyle/>
          <a:p>
            <a:pPr algn="ctr"/>
            <a:r>
              <a:rPr lang="en-US" sz="600" dirty="0"/>
              <a:t>3</a:t>
            </a:r>
            <a:endParaRPr lang="en-US" sz="1400" dirty="0"/>
          </a:p>
        </p:txBody>
      </p:sp>
      <p:sp>
        <p:nvSpPr>
          <p:cNvPr id="62" name="TextBox 61">
            <a:extLst>
              <a:ext uri="{FF2B5EF4-FFF2-40B4-BE49-F238E27FC236}">
                <a16:creationId xmlns:a16="http://schemas.microsoft.com/office/drawing/2014/main" id="{847598A9-E887-78DF-6FEA-B799D6C0C97A}"/>
              </a:ext>
            </a:extLst>
          </p:cNvPr>
          <p:cNvSpPr txBox="1"/>
          <p:nvPr/>
        </p:nvSpPr>
        <p:spPr>
          <a:xfrm>
            <a:off x="7831080" y="2680157"/>
            <a:ext cx="75689" cy="203133"/>
          </a:xfrm>
          <a:prstGeom prst="rect">
            <a:avLst/>
          </a:prstGeom>
          <a:noFill/>
        </p:spPr>
        <p:txBody>
          <a:bodyPr wrap="square" rtlCol="0">
            <a:spAutoFit/>
          </a:bodyPr>
          <a:lstStyle/>
          <a:p>
            <a:pPr algn="ctr"/>
            <a:r>
              <a:rPr lang="en-US" sz="600" dirty="0"/>
              <a:t>3</a:t>
            </a:r>
            <a:endParaRPr lang="en-US" sz="1400" dirty="0"/>
          </a:p>
        </p:txBody>
      </p:sp>
    </p:spTree>
    <p:extLst>
      <p:ext uri="{BB962C8B-B14F-4D97-AF65-F5344CB8AC3E}">
        <p14:creationId xmlns:p14="http://schemas.microsoft.com/office/powerpoint/2010/main" val="3745823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E7860-C3BA-12B7-F1AC-06D325F06867}"/>
              </a:ext>
            </a:extLst>
          </p:cNvPr>
          <p:cNvSpPr txBox="1"/>
          <p:nvPr/>
        </p:nvSpPr>
        <p:spPr>
          <a:xfrm>
            <a:off x="627016" y="224136"/>
            <a:ext cx="10964093" cy="398550"/>
          </a:xfrm>
          <a:prstGeom prst="rect">
            <a:avLst/>
          </a:prstGeom>
          <a:noFill/>
        </p:spPr>
        <p:txBody>
          <a:bodyPr wrap="square" lIns="89896" tIns="44948" rIns="89896" bIns="44948" rtlCol="0">
            <a:spAutoFit/>
          </a:bodyPr>
          <a:lstStyle/>
          <a:p>
            <a:pPr algn="ctr"/>
            <a:r>
              <a:rPr lang="en-US" sz="2000" b="1" spc="600" dirty="0">
                <a:solidFill>
                  <a:schemeClr val="tx1">
                    <a:lumMod val="75000"/>
                    <a:lumOff val="25000"/>
                  </a:schemeClr>
                </a:solidFill>
                <a:latin typeface="+mj-lt"/>
              </a:rPr>
              <a:t>Packaging and Labeling- Iowa Test Books</a:t>
            </a:r>
          </a:p>
        </p:txBody>
      </p:sp>
      <p:sp>
        <p:nvSpPr>
          <p:cNvPr id="4" name="TextBox 3">
            <a:extLst>
              <a:ext uri="{FF2B5EF4-FFF2-40B4-BE49-F238E27FC236}">
                <a16:creationId xmlns:a16="http://schemas.microsoft.com/office/drawing/2014/main" id="{4CAFF6EB-E3EC-5C39-4308-EF090CBB4709}"/>
              </a:ext>
            </a:extLst>
          </p:cNvPr>
          <p:cNvSpPr txBox="1"/>
          <p:nvPr/>
        </p:nvSpPr>
        <p:spPr>
          <a:xfrm>
            <a:off x="8721713" y="895615"/>
            <a:ext cx="3092048" cy="1815882"/>
          </a:xfrm>
          <a:prstGeom prst="rect">
            <a:avLst/>
          </a:prstGeom>
          <a:noFill/>
        </p:spPr>
        <p:txBody>
          <a:bodyPr wrap="square" rtlCol="0">
            <a:spAutoFit/>
          </a:bodyPr>
          <a:lstStyle/>
          <a:p>
            <a:r>
              <a:rPr lang="en-US" sz="1400" dirty="0"/>
              <a:t>Packaging Iowa Test Books:</a:t>
            </a:r>
          </a:p>
          <a:p>
            <a:pPr marL="285750" indent="-285750">
              <a:buFont typeface="Arial" panose="020B0604020202020204" pitchFamily="34" charset="0"/>
              <a:buChar char="•"/>
            </a:pPr>
            <a:r>
              <a:rPr lang="en-US" sz="1400" dirty="0"/>
              <a:t>Shrink wrapped Iowa Test Books</a:t>
            </a:r>
          </a:p>
          <a:p>
            <a:pPr marL="285750" indent="-285750">
              <a:buFont typeface="Arial" panose="020B0604020202020204" pitchFamily="34" charset="0"/>
              <a:buChar char="•"/>
            </a:pPr>
            <a:r>
              <a:rPr lang="en-US" sz="1400" dirty="0"/>
              <a:t>Barcode Package Summaries in box 1 of Test Book shipment.</a:t>
            </a:r>
          </a:p>
          <a:p>
            <a:pPr marL="285750" indent="-285750">
              <a:buFont typeface="Arial" panose="020B0604020202020204" pitchFamily="34" charset="0"/>
              <a:buChar char="•"/>
            </a:pPr>
            <a:r>
              <a:rPr lang="en-US" sz="1400" dirty="0"/>
              <a:t>Labeling:</a:t>
            </a:r>
          </a:p>
          <a:p>
            <a:pPr marL="742950" lvl="1" indent="-285750">
              <a:buFont typeface="Arial" panose="020B0604020202020204" pitchFamily="34" charset="0"/>
              <a:buChar char="•"/>
            </a:pPr>
            <a:r>
              <a:rPr lang="en-US" sz="1400" dirty="0"/>
              <a:t>Apply the Blue corresponding label and indicate </a:t>
            </a:r>
            <a:r>
              <a:rPr lang="en-US" sz="1400" b="1" dirty="0"/>
              <a:t>Box __ of __.</a:t>
            </a:r>
          </a:p>
        </p:txBody>
      </p:sp>
      <p:grpSp>
        <p:nvGrpSpPr>
          <p:cNvPr id="5" name="Group 4">
            <a:extLst>
              <a:ext uri="{FF2B5EF4-FFF2-40B4-BE49-F238E27FC236}">
                <a16:creationId xmlns:a16="http://schemas.microsoft.com/office/drawing/2014/main" id="{21515D61-3605-4520-694A-99E6AF00A3D8}"/>
              </a:ext>
            </a:extLst>
          </p:cNvPr>
          <p:cNvGrpSpPr/>
          <p:nvPr/>
        </p:nvGrpSpPr>
        <p:grpSpPr>
          <a:xfrm>
            <a:off x="-35069" y="642945"/>
            <a:ext cx="3092048" cy="2995222"/>
            <a:chOff x="-228600" y="29308"/>
            <a:chExt cx="4085492" cy="4085492"/>
          </a:xfrm>
        </p:grpSpPr>
        <p:pic>
          <p:nvPicPr>
            <p:cNvPr id="6" name="Picture 5">
              <a:extLst>
                <a:ext uri="{FF2B5EF4-FFF2-40B4-BE49-F238E27FC236}">
                  <a16:creationId xmlns:a16="http://schemas.microsoft.com/office/drawing/2014/main" id="{F3AE15E8-5C7F-366C-9C18-08BB6F610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7" name="Picture 6">
              <a:extLst>
                <a:ext uri="{FF2B5EF4-FFF2-40B4-BE49-F238E27FC236}">
                  <a16:creationId xmlns:a16="http://schemas.microsoft.com/office/drawing/2014/main" id="{25C9790C-02DD-31EB-E098-2E956F6DDDCC}"/>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8" name="Group 7">
            <a:extLst>
              <a:ext uri="{FF2B5EF4-FFF2-40B4-BE49-F238E27FC236}">
                <a16:creationId xmlns:a16="http://schemas.microsoft.com/office/drawing/2014/main" id="{BC6F680B-E49A-1407-D465-DB45F2E0A959}"/>
              </a:ext>
            </a:extLst>
          </p:cNvPr>
          <p:cNvGrpSpPr/>
          <p:nvPr/>
        </p:nvGrpSpPr>
        <p:grpSpPr>
          <a:xfrm>
            <a:off x="2688137" y="640468"/>
            <a:ext cx="3092048" cy="2995222"/>
            <a:chOff x="-228600" y="29308"/>
            <a:chExt cx="4085492" cy="4085492"/>
          </a:xfrm>
        </p:grpSpPr>
        <p:pic>
          <p:nvPicPr>
            <p:cNvPr id="9" name="Picture 8">
              <a:extLst>
                <a:ext uri="{FF2B5EF4-FFF2-40B4-BE49-F238E27FC236}">
                  <a16:creationId xmlns:a16="http://schemas.microsoft.com/office/drawing/2014/main" id="{F5A536E8-6E24-A61A-7D9A-6A12F9796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0" name="Picture 9">
              <a:extLst>
                <a:ext uri="{FF2B5EF4-FFF2-40B4-BE49-F238E27FC236}">
                  <a16:creationId xmlns:a16="http://schemas.microsoft.com/office/drawing/2014/main" id="{390C9B6D-F9D2-ABEC-CE69-E5839AC1F5DD}"/>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1" name="Group 10">
            <a:extLst>
              <a:ext uri="{FF2B5EF4-FFF2-40B4-BE49-F238E27FC236}">
                <a16:creationId xmlns:a16="http://schemas.microsoft.com/office/drawing/2014/main" id="{CEE2F7AD-2964-E5E8-E0CF-C5B35C9C4BE3}"/>
              </a:ext>
            </a:extLst>
          </p:cNvPr>
          <p:cNvGrpSpPr/>
          <p:nvPr/>
        </p:nvGrpSpPr>
        <p:grpSpPr>
          <a:xfrm>
            <a:off x="5403290" y="629111"/>
            <a:ext cx="3092048" cy="2995222"/>
            <a:chOff x="-228600" y="29308"/>
            <a:chExt cx="4085492" cy="4085492"/>
          </a:xfrm>
        </p:grpSpPr>
        <p:pic>
          <p:nvPicPr>
            <p:cNvPr id="12" name="Picture 11">
              <a:extLst>
                <a:ext uri="{FF2B5EF4-FFF2-40B4-BE49-F238E27FC236}">
                  <a16:creationId xmlns:a16="http://schemas.microsoft.com/office/drawing/2014/main" id="{62C313DE-997B-59C2-B2EB-560C77644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308"/>
              <a:ext cx="4085492" cy="4085492"/>
            </a:xfrm>
            <a:prstGeom prst="rect">
              <a:avLst/>
            </a:prstGeom>
          </p:spPr>
        </p:pic>
        <p:pic>
          <p:nvPicPr>
            <p:cNvPr id="13" name="Picture 12">
              <a:extLst>
                <a:ext uri="{FF2B5EF4-FFF2-40B4-BE49-F238E27FC236}">
                  <a16:creationId xmlns:a16="http://schemas.microsoft.com/office/drawing/2014/main" id="{2619516D-0494-556B-AC4E-8C540D2F758A}"/>
                </a:ext>
              </a:extLst>
            </p:cNvPr>
            <p:cNvPicPr>
              <a:picLocks noChangeAspect="1"/>
            </p:cNvPicPr>
            <p:nvPr/>
          </p:nvPicPr>
          <p:blipFill rotWithShape="1">
            <a:blip r:embed="rId2">
              <a:extLst>
                <a:ext uri="{28A0092B-C50C-407E-A947-70E740481C1C}">
                  <a14:useLocalDpi xmlns:a14="http://schemas.microsoft.com/office/drawing/2010/main" val="0"/>
                </a:ext>
              </a:extLst>
            </a:blip>
            <a:srcRect l="8459" t="34779" r="55193" b="17361"/>
            <a:stretch/>
          </p:blipFill>
          <p:spPr>
            <a:xfrm flipH="1">
              <a:off x="2026304" y="1266140"/>
              <a:ext cx="1484992" cy="2142744"/>
            </a:xfrm>
            <a:prstGeom prst="rect">
              <a:avLst/>
            </a:prstGeom>
          </p:spPr>
        </p:pic>
      </p:grpSp>
      <p:grpSp>
        <p:nvGrpSpPr>
          <p:cNvPr id="14" name="Group 13" descr="Image of Iowa test books">
            <a:extLst>
              <a:ext uri="{FF2B5EF4-FFF2-40B4-BE49-F238E27FC236}">
                <a16:creationId xmlns:a16="http://schemas.microsoft.com/office/drawing/2014/main" id="{4600771B-C3B5-50A3-A8DD-BEA64E7E77DB}"/>
              </a:ext>
            </a:extLst>
          </p:cNvPr>
          <p:cNvGrpSpPr/>
          <p:nvPr/>
        </p:nvGrpSpPr>
        <p:grpSpPr>
          <a:xfrm>
            <a:off x="548551" y="3657741"/>
            <a:ext cx="2070549" cy="2274750"/>
            <a:chOff x="9496911" y="3248519"/>
            <a:chExt cx="2070549" cy="2274750"/>
          </a:xfrm>
        </p:grpSpPr>
        <p:pic>
          <p:nvPicPr>
            <p:cNvPr id="15" name="Picture 14">
              <a:extLst>
                <a:ext uri="{FF2B5EF4-FFF2-40B4-BE49-F238E27FC236}">
                  <a16:creationId xmlns:a16="http://schemas.microsoft.com/office/drawing/2014/main" id="{D9A2895E-DDC7-29EF-CEB7-EB3729167992}"/>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16" name="Picture 15">
              <a:extLst>
                <a:ext uri="{FF2B5EF4-FFF2-40B4-BE49-F238E27FC236}">
                  <a16:creationId xmlns:a16="http://schemas.microsoft.com/office/drawing/2014/main" id="{841A7DCE-A6C0-55ED-46BD-1939C3D1C4CA}"/>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17" name="Picture 16">
              <a:extLst>
                <a:ext uri="{FF2B5EF4-FFF2-40B4-BE49-F238E27FC236}">
                  <a16:creationId xmlns:a16="http://schemas.microsoft.com/office/drawing/2014/main" id="{3F70FA1F-F053-7342-A06A-662C867873F5}"/>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18" name="Picture 17">
              <a:extLst>
                <a:ext uri="{FF2B5EF4-FFF2-40B4-BE49-F238E27FC236}">
                  <a16:creationId xmlns:a16="http://schemas.microsoft.com/office/drawing/2014/main" id="{8118DC1C-445D-82AE-2939-2592D09BD214}"/>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19" name="Picture 18">
              <a:extLst>
                <a:ext uri="{FF2B5EF4-FFF2-40B4-BE49-F238E27FC236}">
                  <a16:creationId xmlns:a16="http://schemas.microsoft.com/office/drawing/2014/main" id="{D9AB501E-016F-0734-B08A-63063D9EF5F0}"/>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20" name="Picture 19">
              <a:extLst>
                <a:ext uri="{FF2B5EF4-FFF2-40B4-BE49-F238E27FC236}">
                  <a16:creationId xmlns:a16="http://schemas.microsoft.com/office/drawing/2014/main" id="{3B0A7472-D962-DBE0-A367-BF53E902D7AF}"/>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21" name="Picture 20" descr="Table&#10;&#10;Description automatically generated">
              <a:extLst>
                <a:ext uri="{FF2B5EF4-FFF2-40B4-BE49-F238E27FC236}">
                  <a16:creationId xmlns:a16="http://schemas.microsoft.com/office/drawing/2014/main" id="{4F2148A7-713C-B9BB-A4FB-A84808F7BD34}"/>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22" name="Group 21">
            <a:extLst>
              <a:ext uri="{FF2B5EF4-FFF2-40B4-BE49-F238E27FC236}">
                <a16:creationId xmlns:a16="http://schemas.microsoft.com/office/drawing/2014/main" id="{DEDE00D0-6D8C-A09F-5EB3-9478285D9A89}"/>
              </a:ext>
            </a:extLst>
          </p:cNvPr>
          <p:cNvGrpSpPr/>
          <p:nvPr/>
        </p:nvGrpSpPr>
        <p:grpSpPr>
          <a:xfrm>
            <a:off x="1082471" y="3955615"/>
            <a:ext cx="2070549" cy="2274750"/>
            <a:chOff x="9496911" y="3248519"/>
            <a:chExt cx="2070549" cy="2274750"/>
          </a:xfrm>
        </p:grpSpPr>
        <p:pic>
          <p:nvPicPr>
            <p:cNvPr id="23" name="Picture 22">
              <a:extLst>
                <a:ext uri="{FF2B5EF4-FFF2-40B4-BE49-F238E27FC236}">
                  <a16:creationId xmlns:a16="http://schemas.microsoft.com/office/drawing/2014/main" id="{40AA0C29-DD94-1668-1D7F-D6091A407D69}"/>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24" name="Picture 23">
              <a:extLst>
                <a:ext uri="{FF2B5EF4-FFF2-40B4-BE49-F238E27FC236}">
                  <a16:creationId xmlns:a16="http://schemas.microsoft.com/office/drawing/2014/main" id="{F899BA30-1A12-8F6F-7BCA-FA50FA63B597}"/>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25" name="Picture 24">
              <a:extLst>
                <a:ext uri="{FF2B5EF4-FFF2-40B4-BE49-F238E27FC236}">
                  <a16:creationId xmlns:a16="http://schemas.microsoft.com/office/drawing/2014/main" id="{6973CE36-A0CF-96C9-BCBC-4BB68F1DD44E}"/>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26" name="Picture 25">
              <a:extLst>
                <a:ext uri="{FF2B5EF4-FFF2-40B4-BE49-F238E27FC236}">
                  <a16:creationId xmlns:a16="http://schemas.microsoft.com/office/drawing/2014/main" id="{FB6E3E6E-EA21-39AA-AC61-AE80AB69018C}"/>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27" name="Picture 26">
              <a:extLst>
                <a:ext uri="{FF2B5EF4-FFF2-40B4-BE49-F238E27FC236}">
                  <a16:creationId xmlns:a16="http://schemas.microsoft.com/office/drawing/2014/main" id="{E9E8C469-167C-BA95-51A0-1BC1AE36424D}"/>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28" name="Picture 27">
              <a:extLst>
                <a:ext uri="{FF2B5EF4-FFF2-40B4-BE49-F238E27FC236}">
                  <a16:creationId xmlns:a16="http://schemas.microsoft.com/office/drawing/2014/main" id="{337F74A9-E446-121B-BAFE-1158A08D69ED}"/>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29" name="Picture 28" descr="Table&#10;&#10;Description automatically generated">
              <a:extLst>
                <a:ext uri="{FF2B5EF4-FFF2-40B4-BE49-F238E27FC236}">
                  <a16:creationId xmlns:a16="http://schemas.microsoft.com/office/drawing/2014/main" id="{C02B7FDE-9D71-CF95-7E16-85FD10D5B52A}"/>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30" name="Group 29">
            <a:extLst>
              <a:ext uri="{FF2B5EF4-FFF2-40B4-BE49-F238E27FC236}">
                <a16:creationId xmlns:a16="http://schemas.microsoft.com/office/drawing/2014/main" id="{1CAED69D-D770-6C19-082D-482E01547B81}"/>
              </a:ext>
            </a:extLst>
          </p:cNvPr>
          <p:cNvGrpSpPr/>
          <p:nvPr/>
        </p:nvGrpSpPr>
        <p:grpSpPr>
          <a:xfrm>
            <a:off x="3450389" y="3615298"/>
            <a:ext cx="2070549" cy="2274750"/>
            <a:chOff x="9496911" y="3248519"/>
            <a:chExt cx="2070549" cy="2274750"/>
          </a:xfrm>
        </p:grpSpPr>
        <p:pic>
          <p:nvPicPr>
            <p:cNvPr id="31" name="Picture 30">
              <a:extLst>
                <a:ext uri="{FF2B5EF4-FFF2-40B4-BE49-F238E27FC236}">
                  <a16:creationId xmlns:a16="http://schemas.microsoft.com/office/drawing/2014/main" id="{321592FD-EB04-D0B1-9524-79706D92016D}"/>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32" name="Picture 31">
              <a:extLst>
                <a:ext uri="{FF2B5EF4-FFF2-40B4-BE49-F238E27FC236}">
                  <a16:creationId xmlns:a16="http://schemas.microsoft.com/office/drawing/2014/main" id="{2DB96B54-B032-4091-E4D7-FC974F89406C}"/>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33" name="Picture 32">
              <a:extLst>
                <a:ext uri="{FF2B5EF4-FFF2-40B4-BE49-F238E27FC236}">
                  <a16:creationId xmlns:a16="http://schemas.microsoft.com/office/drawing/2014/main" id="{3888E874-061F-243B-EF9C-BD4BDEAB8D21}"/>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34" name="Picture 33">
              <a:extLst>
                <a:ext uri="{FF2B5EF4-FFF2-40B4-BE49-F238E27FC236}">
                  <a16:creationId xmlns:a16="http://schemas.microsoft.com/office/drawing/2014/main" id="{341ED872-D57A-CEE2-F95C-60E42E07E93F}"/>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35" name="Picture 34">
              <a:extLst>
                <a:ext uri="{FF2B5EF4-FFF2-40B4-BE49-F238E27FC236}">
                  <a16:creationId xmlns:a16="http://schemas.microsoft.com/office/drawing/2014/main" id="{D9F92CD3-B22C-CECE-1789-A283477043B0}"/>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36" name="Picture 35">
              <a:extLst>
                <a:ext uri="{FF2B5EF4-FFF2-40B4-BE49-F238E27FC236}">
                  <a16:creationId xmlns:a16="http://schemas.microsoft.com/office/drawing/2014/main" id="{80A85628-1DD3-8503-F8C0-9480B0D4350F}"/>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37" name="Picture 36" descr="Table&#10;&#10;Description automatically generated">
              <a:extLst>
                <a:ext uri="{FF2B5EF4-FFF2-40B4-BE49-F238E27FC236}">
                  <a16:creationId xmlns:a16="http://schemas.microsoft.com/office/drawing/2014/main" id="{DB1D7EA6-12D5-90A5-5AB5-1DDBEE6FF14A}"/>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38" name="Group 37" descr="Image of Iowa test books">
            <a:extLst>
              <a:ext uri="{FF2B5EF4-FFF2-40B4-BE49-F238E27FC236}">
                <a16:creationId xmlns:a16="http://schemas.microsoft.com/office/drawing/2014/main" id="{C3BC857B-BF66-96F5-FB69-1658FEA26424}"/>
              </a:ext>
            </a:extLst>
          </p:cNvPr>
          <p:cNvGrpSpPr/>
          <p:nvPr/>
        </p:nvGrpSpPr>
        <p:grpSpPr>
          <a:xfrm>
            <a:off x="3944744" y="4007867"/>
            <a:ext cx="2070549" cy="2274750"/>
            <a:chOff x="9496911" y="3248519"/>
            <a:chExt cx="2070549" cy="2274750"/>
          </a:xfrm>
        </p:grpSpPr>
        <p:pic>
          <p:nvPicPr>
            <p:cNvPr id="39" name="Picture 38">
              <a:extLst>
                <a:ext uri="{FF2B5EF4-FFF2-40B4-BE49-F238E27FC236}">
                  <a16:creationId xmlns:a16="http://schemas.microsoft.com/office/drawing/2014/main" id="{535F3BB2-8F29-77B3-B297-8DEEBC73999A}"/>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40" name="Picture 39">
              <a:extLst>
                <a:ext uri="{FF2B5EF4-FFF2-40B4-BE49-F238E27FC236}">
                  <a16:creationId xmlns:a16="http://schemas.microsoft.com/office/drawing/2014/main" id="{B4154722-4A67-BEA8-4FC2-512F8DBC96E1}"/>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41" name="Picture 40">
              <a:extLst>
                <a:ext uri="{FF2B5EF4-FFF2-40B4-BE49-F238E27FC236}">
                  <a16:creationId xmlns:a16="http://schemas.microsoft.com/office/drawing/2014/main" id="{BD56B075-7950-7696-1674-00A7CAFC0FAF}"/>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42" name="Picture 41">
              <a:extLst>
                <a:ext uri="{FF2B5EF4-FFF2-40B4-BE49-F238E27FC236}">
                  <a16:creationId xmlns:a16="http://schemas.microsoft.com/office/drawing/2014/main" id="{BB235F6A-3D5B-588B-0F13-ECA58516588E}"/>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43" name="Picture 42">
              <a:extLst>
                <a:ext uri="{FF2B5EF4-FFF2-40B4-BE49-F238E27FC236}">
                  <a16:creationId xmlns:a16="http://schemas.microsoft.com/office/drawing/2014/main" id="{B9793C82-43DF-6050-2D06-63D3C1D056C8}"/>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44" name="Picture 43">
              <a:extLst>
                <a:ext uri="{FF2B5EF4-FFF2-40B4-BE49-F238E27FC236}">
                  <a16:creationId xmlns:a16="http://schemas.microsoft.com/office/drawing/2014/main" id="{CB9A53F8-6860-6DEE-837C-1A6D0459969E}"/>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45" name="Picture 44" descr="Table&#10;&#10;Description automatically generated">
              <a:extLst>
                <a:ext uri="{FF2B5EF4-FFF2-40B4-BE49-F238E27FC236}">
                  <a16:creationId xmlns:a16="http://schemas.microsoft.com/office/drawing/2014/main" id="{AC54AAC7-2100-0DFF-6BFB-F72A5DED76F5}"/>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46" name="Group 45">
            <a:extLst>
              <a:ext uri="{FF2B5EF4-FFF2-40B4-BE49-F238E27FC236}">
                <a16:creationId xmlns:a16="http://schemas.microsoft.com/office/drawing/2014/main" id="{F7DC3EEA-D38B-0191-69CF-65435930B6FE}"/>
              </a:ext>
            </a:extLst>
          </p:cNvPr>
          <p:cNvGrpSpPr/>
          <p:nvPr/>
        </p:nvGrpSpPr>
        <p:grpSpPr>
          <a:xfrm>
            <a:off x="6403170" y="3666814"/>
            <a:ext cx="2070549" cy="2274750"/>
            <a:chOff x="9496911" y="3248519"/>
            <a:chExt cx="2070549" cy="2274750"/>
          </a:xfrm>
        </p:grpSpPr>
        <p:pic>
          <p:nvPicPr>
            <p:cNvPr id="47" name="Picture 46">
              <a:extLst>
                <a:ext uri="{FF2B5EF4-FFF2-40B4-BE49-F238E27FC236}">
                  <a16:creationId xmlns:a16="http://schemas.microsoft.com/office/drawing/2014/main" id="{A94FB398-3FBA-D20A-F64E-3C604D5773D3}"/>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48" name="Picture 47">
              <a:extLst>
                <a:ext uri="{FF2B5EF4-FFF2-40B4-BE49-F238E27FC236}">
                  <a16:creationId xmlns:a16="http://schemas.microsoft.com/office/drawing/2014/main" id="{37D361EB-7734-2400-C5F2-022123AB7558}"/>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49" name="Picture 48">
              <a:extLst>
                <a:ext uri="{FF2B5EF4-FFF2-40B4-BE49-F238E27FC236}">
                  <a16:creationId xmlns:a16="http://schemas.microsoft.com/office/drawing/2014/main" id="{D75DD034-1C72-894D-6143-910176431988}"/>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50" name="Picture 49">
              <a:extLst>
                <a:ext uri="{FF2B5EF4-FFF2-40B4-BE49-F238E27FC236}">
                  <a16:creationId xmlns:a16="http://schemas.microsoft.com/office/drawing/2014/main" id="{80CBEE07-3516-08CC-EAAA-F3FDD1ADFA8A}"/>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51" name="Picture 50">
              <a:extLst>
                <a:ext uri="{FF2B5EF4-FFF2-40B4-BE49-F238E27FC236}">
                  <a16:creationId xmlns:a16="http://schemas.microsoft.com/office/drawing/2014/main" id="{2FC43519-D985-5E8C-534A-9C69C5490188}"/>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52" name="Picture 51">
              <a:extLst>
                <a:ext uri="{FF2B5EF4-FFF2-40B4-BE49-F238E27FC236}">
                  <a16:creationId xmlns:a16="http://schemas.microsoft.com/office/drawing/2014/main" id="{B6883B68-15D4-AEE4-CA55-22600FBEBFEA}"/>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53" name="Picture 52" descr="Table&#10;&#10;Description automatically generated">
              <a:extLst>
                <a:ext uri="{FF2B5EF4-FFF2-40B4-BE49-F238E27FC236}">
                  <a16:creationId xmlns:a16="http://schemas.microsoft.com/office/drawing/2014/main" id="{C218DFB6-E072-096E-A74B-79BAA9C52C46}"/>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grpSp>
        <p:nvGrpSpPr>
          <p:cNvPr id="54" name="Group 53" descr="Image of Iowa test books">
            <a:extLst>
              <a:ext uri="{FF2B5EF4-FFF2-40B4-BE49-F238E27FC236}">
                <a16:creationId xmlns:a16="http://schemas.microsoft.com/office/drawing/2014/main" id="{C38E706B-7329-5C16-B7D1-2D01BAB5A701}"/>
              </a:ext>
            </a:extLst>
          </p:cNvPr>
          <p:cNvGrpSpPr/>
          <p:nvPr/>
        </p:nvGrpSpPr>
        <p:grpSpPr>
          <a:xfrm>
            <a:off x="6904542" y="4022230"/>
            <a:ext cx="2070549" cy="2274750"/>
            <a:chOff x="9496911" y="3248519"/>
            <a:chExt cx="2070549" cy="2274750"/>
          </a:xfrm>
        </p:grpSpPr>
        <p:pic>
          <p:nvPicPr>
            <p:cNvPr id="55" name="Picture 54">
              <a:extLst>
                <a:ext uri="{FF2B5EF4-FFF2-40B4-BE49-F238E27FC236}">
                  <a16:creationId xmlns:a16="http://schemas.microsoft.com/office/drawing/2014/main" id="{4155C69B-90D6-B1CA-9520-13C198DC8C54}"/>
                </a:ext>
              </a:extLst>
            </p:cNvPr>
            <p:cNvPicPr>
              <a:picLocks noChangeAspect="1"/>
            </p:cNvPicPr>
            <p:nvPr/>
          </p:nvPicPr>
          <p:blipFill>
            <a:blip r:embed="rId3"/>
            <a:stretch>
              <a:fillRect/>
            </a:stretch>
          </p:blipFill>
          <p:spPr>
            <a:xfrm>
              <a:off x="9496911" y="3248519"/>
              <a:ext cx="1709928" cy="2011680"/>
            </a:xfrm>
            <a:prstGeom prst="rect">
              <a:avLst/>
            </a:prstGeom>
          </p:spPr>
        </p:pic>
        <p:pic>
          <p:nvPicPr>
            <p:cNvPr id="56" name="Picture 55">
              <a:extLst>
                <a:ext uri="{FF2B5EF4-FFF2-40B4-BE49-F238E27FC236}">
                  <a16:creationId xmlns:a16="http://schemas.microsoft.com/office/drawing/2014/main" id="{E82D9276-15AF-A3F4-8954-A8512C7B475E}"/>
                </a:ext>
              </a:extLst>
            </p:cNvPr>
            <p:cNvPicPr>
              <a:picLocks noChangeAspect="1"/>
            </p:cNvPicPr>
            <p:nvPr/>
          </p:nvPicPr>
          <p:blipFill>
            <a:blip r:embed="rId3"/>
            <a:stretch>
              <a:fillRect/>
            </a:stretch>
          </p:blipFill>
          <p:spPr>
            <a:xfrm>
              <a:off x="9569503" y="3300035"/>
              <a:ext cx="1709928" cy="2011680"/>
            </a:xfrm>
            <a:prstGeom prst="rect">
              <a:avLst/>
            </a:prstGeom>
          </p:spPr>
        </p:pic>
        <p:pic>
          <p:nvPicPr>
            <p:cNvPr id="57" name="Picture 56">
              <a:extLst>
                <a:ext uri="{FF2B5EF4-FFF2-40B4-BE49-F238E27FC236}">
                  <a16:creationId xmlns:a16="http://schemas.microsoft.com/office/drawing/2014/main" id="{BB71CA72-CDBB-31BB-846D-83F48809792E}"/>
                </a:ext>
              </a:extLst>
            </p:cNvPr>
            <p:cNvPicPr>
              <a:picLocks noChangeAspect="1"/>
            </p:cNvPicPr>
            <p:nvPr/>
          </p:nvPicPr>
          <p:blipFill>
            <a:blip r:embed="rId3"/>
            <a:stretch>
              <a:fillRect/>
            </a:stretch>
          </p:blipFill>
          <p:spPr>
            <a:xfrm>
              <a:off x="9631071" y="3357113"/>
              <a:ext cx="1709928" cy="2011680"/>
            </a:xfrm>
            <a:prstGeom prst="rect">
              <a:avLst/>
            </a:prstGeom>
          </p:spPr>
        </p:pic>
        <p:pic>
          <p:nvPicPr>
            <p:cNvPr id="58" name="Picture 57">
              <a:extLst>
                <a:ext uri="{FF2B5EF4-FFF2-40B4-BE49-F238E27FC236}">
                  <a16:creationId xmlns:a16="http://schemas.microsoft.com/office/drawing/2014/main" id="{AEE48D47-3D1A-5E27-A7D1-67B27BAD55B3}"/>
                </a:ext>
              </a:extLst>
            </p:cNvPr>
            <p:cNvPicPr>
              <a:picLocks noChangeAspect="1"/>
            </p:cNvPicPr>
            <p:nvPr/>
          </p:nvPicPr>
          <p:blipFill>
            <a:blip r:embed="rId3"/>
            <a:stretch>
              <a:fillRect/>
            </a:stretch>
          </p:blipFill>
          <p:spPr>
            <a:xfrm>
              <a:off x="9687415" y="3400919"/>
              <a:ext cx="1709928" cy="2011680"/>
            </a:xfrm>
            <a:prstGeom prst="rect">
              <a:avLst/>
            </a:prstGeom>
          </p:spPr>
        </p:pic>
        <p:pic>
          <p:nvPicPr>
            <p:cNvPr id="59" name="Picture 58">
              <a:extLst>
                <a:ext uri="{FF2B5EF4-FFF2-40B4-BE49-F238E27FC236}">
                  <a16:creationId xmlns:a16="http://schemas.microsoft.com/office/drawing/2014/main" id="{9B49C97E-F114-5F85-8159-328AE3515FB3}"/>
                </a:ext>
              </a:extLst>
            </p:cNvPr>
            <p:cNvPicPr>
              <a:picLocks noChangeAspect="1"/>
            </p:cNvPicPr>
            <p:nvPr/>
          </p:nvPicPr>
          <p:blipFill>
            <a:blip r:embed="rId3"/>
            <a:stretch>
              <a:fillRect/>
            </a:stretch>
          </p:blipFill>
          <p:spPr>
            <a:xfrm>
              <a:off x="9760007" y="3426703"/>
              <a:ext cx="1709928" cy="2011680"/>
            </a:xfrm>
            <a:prstGeom prst="rect">
              <a:avLst/>
            </a:prstGeom>
          </p:spPr>
        </p:pic>
        <p:pic>
          <p:nvPicPr>
            <p:cNvPr id="60" name="Picture 59">
              <a:extLst>
                <a:ext uri="{FF2B5EF4-FFF2-40B4-BE49-F238E27FC236}">
                  <a16:creationId xmlns:a16="http://schemas.microsoft.com/office/drawing/2014/main" id="{797549E2-2614-A171-67DA-CE77F76A5E3F}"/>
                </a:ext>
              </a:extLst>
            </p:cNvPr>
            <p:cNvPicPr>
              <a:picLocks noChangeAspect="1"/>
            </p:cNvPicPr>
            <p:nvPr/>
          </p:nvPicPr>
          <p:blipFill>
            <a:blip r:embed="rId3"/>
            <a:stretch>
              <a:fillRect/>
            </a:stretch>
          </p:blipFill>
          <p:spPr>
            <a:xfrm>
              <a:off x="9857532" y="3469146"/>
              <a:ext cx="1709928" cy="2011680"/>
            </a:xfrm>
            <a:prstGeom prst="rect">
              <a:avLst/>
            </a:prstGeom>
          </p:spPr>
        </p:pic>
        <p:pic>
          <p:nvPicPr>
            <p:cNvPr id="61" name="Picture 60" descr="Table&#10;&#10;Description automatically generated">
              <a:extLst>
                <a:ext uri="{FF2B5EF4-FFF2-40B4-BE49-F238E27FC236}">
                  <a16:creationId xmlns:a16="http://schemas.microsoft.com/office/drawing/2014/main" id="{005B8E60-5488-4D0E-E845-8B55463AF3A2}"/>
                </a:ext>
              </a:extLst>
            </p:cNvPr>
            <p:cNvPicPr>
              <a:picLocks noChangeAspect="1"/>
            </p:cNvPicPr>
            <p:nvPr/>
          </p:nvPicPr>
          <p:blipFill>
            <a:blip r:embed="rId4">
              <a:duotone>
                <a:prstClr val="black"/>
                <a:schemeClr val="accent6">
                  <a:lumMod val="75000"/>
                  <a:tint val="45000"/>
                  <a:satMod val="400000"/>
                </a:schemeClr>
              </a:duotone>
              <a:extLst>
                <a:ext uri="{28A0092B-C50C-407E-A947-70E740481C1C}">
                  <a14:useLocalDpi xmlns:a14="http://schemas.microsoft.com/office/drawing/2010/main" val="0"/>
                </a:ext>
              </a:extLst>
            </a:blip>
            <a:stretch>
              <a:fillRect/>
            </a:stretch>
          </p:blipFill>
          <p:spPr>
            <a:xfrm>
              <a:off x="9917390" y="3501813"/>
              <a:ext cx="1625137" cy="2021456"/>
            </a:xfrm>
            <a:prstGeom prst="rect">
              <a:avLst/>
            </a:prstGeom>
          </p:spPr>
        </p:pic>
      </p:grpSp>
      <p:pic>
        <p:nvPicPr>
          <p:cNvPr id="62" name="Picture 61">
            <a:extLst>
              <a:ext uri="{FF2B5EF4-FFF2-40B4-BE49-F238E27FC236}">
                <a16:creationId xmlns:a16="http://schemas.microsoft.com/office/drawing/2014/main" id="{32166464-DDC3-5571-6164-832B5EE69638}"/>
              </a:ext>
            </a:extLst>
          </p:cNvPr>
          <p:cNvPicPr>
            <a:picLocks noChangeAspect="1"/>
          </p:cNvPicPr>
          <p:nvPr/>
        </p:nvPicPr>
        <p:blipFill>
          <a:blip r:embed="rId5"/>
          <a:stretch>
            <a:fillRect/>
          </a:stretch>
        </p:blipFill>
        <p:spPr>
          <a:xfrm>
            <a:off x="1549583" y="4199455"/>
            <a:ext cx="1824480" cy="2286000"/>
          </a:xfrm>
          <a:prstGeom prst="rect">
            <a:avLst/>
          </a:prstGeom>
        </p:spPr>
      </p:pic>
      <p:pic>
        <p:nvPicPr>
          <p:cNvPr id="63" name="Picture 62">
            <a:extLst>
              <a:ext uri="{FF2B5EF4-FFF2-40B4-BE49-F238E27FC236}">
                <a16:creationId xmlns:a16="http://schemas.microsoft.com/office/drawing/2014/main" id="{41D7E444-8B65-8106-E62D-FCB4C64BDF30}"/>
              </a:ext>
            </a:extLst>
          </p:cNvPr>
          <p:cNvPicPr>
            <a:picLocks noChangeAspect="1"/>
          </p:cNvPicPr>
          <p:nvPr/>
        </p:nvPicPr>
        <p:blipFill>
          <a:blip r:embed="rId6"/>
          <a:stretch>
            <a:fillRect/>
          </a:stretch>
        </p:blipFill>
        <p:spPr>
          <a:xfrm>
            <a:off x="7250614" y="2387698"/>
            <a:ext cx="869970" cy="640080"/>
          </a:xfrm>
          <a:prstGeom prst="rect">
            <a:avLst/>
          </a:prstGeom>
        </p:spPr>
      </p:pic>
      <p:pic>
        <p:nvPicPr>
          <p:cNvPr id="64" name="Picture 63">
            <a:extLst>
              <a:ext uri="{FF2B5EF4-FFF2-40B4-BE49-F238E27FC236}">
                <a16:creationId xmlns:a16="http://schemas.microsoft.com/office/drawing/2014/main" id="{4D537C78-2216-8A2A-D140-F9F1A0CFE38C}"/>
              </a:ext>
            </a:extLst>
          </p:cNvPr>
          <p:cNvPicPr>
            <a:picLocks noChangeAspect="1"/>
          </p:cNvPicPr>
          <p:nvPr/>
        </p:nvPicPr>
        <p:blipFill>
          <a:blip r:embed="rId6"/>
          <a:stretch>
            <a:fillRect/>
          </a:stretch>
        </p:blipFill>
        <p:spPr>
          <a:xfrm>
            <a:off x="4559842" y="2405342"/>
            <a:ext cx="869970" cy="640080"/>
          </a:xfrm>
          <a:prstGeom prst="rect">
            <a:avLst/>
          </a:prstGeom>
        </p:spPr>
      </p:pic>
      <p:pic>
        <p:nvPicPr>
          <p:cNvPr id="65" name="Picture 64">
            <a:extLst>
              <a:ext uri="{FF2B5EF4-FFF2-40B4-BE49-F238E27FC236}">
                <a16:creationId xmlns:a16="http://schemas.microsoft.com/office/drawing/2014/main" id="{9351EF04-6BD5-0572-1278-9D0960334B4E}"/>
              </a:ext>
            </a:extLst>
          </p:cNvPr>
          <p:cNvPicPr>
            <a:picLocks noChangeAspect="1"/>
          </p:cNvPicPr>
          <p:nvPr/>
        </p:nvPicPr>
        <p:blipFill>
          <a:blip r:embed="rId6"/>
          <a:stretch>
            <a:fillRect/>
          </a:stretch>
        </p:blipFill>
        <p:spPr>
          <a:xfrm>
            <a:off x="1823494" y="2391457"/>
            <a:ext cx="869970" cy="640080"/>
          </a:xfrm>
          <a:prstGeom prst="rect">
            <a:avLst/>
          </a:prstGeom>
        </p:spPr>
      </p:pic>
      <p:sp>
        <p:nvSpPr>
          <p:cNvPr id="66" name="TextBox 65">
            <a:extLst>
              <a:ext uri="{FF2B5EF4-FFF2-40B4-BE49-F238E27FC236}">
                <a16:creationId xmlns:a16="http://schemas.microsoft.com/office/drawing/2014/main" id="{483D62B6-FE79-77E7-8075-00D9F2353F2F}"/>
              </a:ext>
            </a:extLst>
          </p:cNvPr>
          <p:cNvSpPr txBox="1"/>
          <p:nvPr/>
        </p:nvSpPr>
        <p:spPr>
          <a:xfrm>
            <a:off x="2289635" y="2686707"/>
            <a:ext cx="75689" cy="184666"/>
          </a:xfrm>
          <a:prstGeom prst="rect">
            <a:avLst/>
          </a:prstGeom>
          <a:noFill/>
        </p:spPr>
        <p:txBody>
          <a:bodyPr wrap="square" rtlCol="0">
            <a:spAutoFit/>
          </a:bodyPr>
          <a:lstStyle/>
          <a:p>
            <a:pPr algn="ctr"/>
            <a:r>
              <a:rPr lang="en-US" sz="600" dirty="0"/>
              <a:t>1</a:t>
            </a:r>
            <a:endParaRPr lang="en-US" sz="1400" dirty="0"/>
          </a:p>
        </p:txBody>
      </p:sp>
      <p:sp>
        <p:nvSpPr>
          <p:cNvPr id="67" name="TextBox 66">
            <a:extLst>
              <a:ext uri="{FF2B5EF4-FFF2-40B4-BE49-F238E27FC236}">
                <a16:creationId xmlns:a16="http://schemas.microsoft.com/office/drawing/2014/main" id="{2EE77F78-2C2E-29D0-1E0B-911B4C674B91}"/>
              </a:ext>
            </a:extLst>
          </p:cNvPr>
          <p:cNvSpPr txBox="1"/>
          <p:nvPr/>
        </p:nvSpPr>
        <p:spPr>
          <a:xfrm>
            <a:off x="2390858" y="2687581"/>
            <a:ext cx="75689" cy="184666"/>
          </a:xfrm>
          <a:prstGeom prst="rect">
            <a:avLst/>
          </a:prstGeom>
          <a:noFill/>
        </p:spPr>
        <p:txBody>
          <a:bodyPr wrap="square" rtlCol="0">
            <a:spAutoFit/>
          </a:bodyPr>
          <a:lstStyle/>
          <a:p>
            <a:pPr algn="ctr"/>
            <a:r>
              <a:rPr lang="en-US" sz="600" dirty="0"/>
              <a:t>3</a:t>
            </a:r>
            <a:endParaRPr lang="en-US" sz="1400" dirty="0"/>
          </a:p>
        </p:txBody>
      </p:sp>
      <p:sp>
        <p:nvSpPr>
          <p:cNvPr id="68" name="TextBox 67">
            <a:extLst>
              <a:ext uri="{FF2B5EF4-FFF2-40B4-BE49-F238E27FC236}">
                <a16:creationId xmlns:a16="http://schemas.microsoft.com/office/drawing/2014/main" id="{DCB5CB71-F4E0-4AAB-3F08-CBB88CE12C46}"/>
              </a:ext>
            </a:extLst>
          </p:cNvPr>
          <p:cNvSpPr txBox="1"/>
          <p:nvPr/>
        </p:nvSpPr>
        <p:spPr>
          <a:xfrm>
            <a:off x="5021546" y="2701239"/>
            <a:ext cx="75689" cy="184666"/>
          </a:xfrm>
          <a:prstGeom prst="rect">
            <a:avLst/>
          </a:prstGeom>
          <a:noFill/>
        </p:spPr>
        <p:txBody>
          <a:bodyPr wrap="square" rtlCol="0">
            <a:spAutoFit/>
          </a:bodyPr>
          <a:lstStyle/>
          <a:p>
            <a:pPr algn="ctr"/>
            <a:r>
              <a:rPr lang="en-US" sz="600" dirty="0"/>
              <a:t>2</a:t>
            </a:r>
            <a:endParaRPr lang="en-US" sz="1400" dirty="0"/>
          </a:p>
        </p:txBody>
      </p:sp>
      <p:sp>
        <p:nvSpPr>
          <p:cNvPr id="69" name="TextBox 68">
            <a:extLst>
              <a:ext uri="{FF2B5EF4-FFF2-40B4-BE49-F238E27FC236}">
                <a16:creationId xmlns:a16="http://schemas.microsoft.com/office/drawing/2014/main" id="{3CD41153-476C-6E0E-E6A0-F02329C4C6C6}"/>
              </a:ext>
            </a:extLst>
          </p:cNvPr>
          <p:cNvSpPr txBox="1"/>
          <p:nvPr/>
        </p:nvSpPr>
        <p:spPr>
          <a:xfrm>
            <a:off x="5122769" y="2702113"/>
            <a:ext cx="75689" cy="184666"/>
          </a:xfrm>
          <a:prstGeom prst="rect">
            <a:avLst/>
          </a:prstGeom>
          <a:noFill/>
        </p:spPr>
        <p:txBody>
          <a:bodyPr wrap="square" rtlCol="0">
            <a:spAutoFit/>
          </a:bodyPr>
          <a:lstStyle/>
          <a:p>
            <a:pPr algn="ctr"/>
            <a:r>
              <a:rPr lang="en-US" sz="600" dirty="0"/>
              <a:t>3</a:t>
            </a:r>
            <a:endParaRPr lang="en-US" sz="1400" dirty="0"/>
          </a:p>
        </p:txBody>
      </p:sp>
      <p:sp>
        <p:nvSpPr>
          <p:cNvPr id="70" name="TextBox 69">
            <a:extLst>
              <a:ext uri="{FF2B5EF4-FFF2-40B4-BE49-F238E27FC236}">
                <a16:creationId xmlns:a16="http://schemas.microsoft.com/office/drawing/2014/main" id="{912904E4-05A0-A02B-9D59-BAD3C80F11E6}"/>
              </a:ext>
            </a:extLst>
          </p:cNvPr>
          <p:cNvSpPr txBox="1"/>
          <p:nvPr/>
        </p:nvSpPr>
        <p:spPr>
          <a:xfrm>
            <a:off x="7698943" y="2683050"/>
            <a:ext cx="75689" cy="184666"/>
          </a:xfrm>
          <a:prstGeom prst="rect">
            <a:avLst/>
          </a:prstGeom>
          <a:noFill/>
        </p:spPr>
        <p:txBody>
          <a:bodyPr wrap="square" rtlCol="0">
            <a:spAutoFit/>
          </a:bodyPr>
          <a:lstStyle/>
          <a:p>
            <a:pPr algn="ctr"/>
            <a:r>
              <a:rPr lang="en-US" sz="600" dirty="0"/>
              <a:t>3</a:t>
            </a:r>
            <a:endParaRPr lang="en-US" sz="1400" dirty="0"/>
          </a:p>
        </p:txBody>
      </p:sp>
      <p:sp>
        <p:nvSpPr>
          <p:cNvPr id="71" name="TextBox 70">
            <a:extLst>
              <a:ext uri="{FF2B5EF4-FFF2-40B4-BE49-F238E27FC236}">
                <a16:creationId xmlns:a16="http://schemas.microsoft.com/office/drawing/2014/main" id="{42C2CCAA-F9A9-06DA-7B3B-2FD0A353ED98}"/>
              </a:ext>
            </a:extLst>
          </p:cNvPr>
          <p:cNvSpPr txBox="1"/>
          <p:nvPr/>
        </p:nvSpPr>
        <p:spPr>
          <a:xfrm>
            <a:off x="7809692" y="2678580"/>
            <a:ext cx="75689" cy="203133"/>
          </a:xfrm>
          <a:prstGeom prst="rect">
            <a:avLst/>
          </a:prstGeom>
          <a:noFill/>
        </p:spPr>
        <p:txBody>
          <a:bodyPr wrap="square" rtlCol="0">
            <a:spAutoFit/>
          </a:bodyPr>
          <a:lstStyle/>
          <a:p>
            <a:pPr algn="ctr"/>
            <a:r>
              <a:rPr lang="en-US" sz="600" dirty="0"/>
              <a:t>3</a:t>
            </a:r>
            <a:endParaRPr lang="en-US" sz="1400" dirty="0"/>
          </a:p>
        </p:txBody>
      </p:sp>
    </p:spTree>
    <p:extLst>
      <p:ext uri="{BB962C8B-B14F-4D97-AF65-F5344CB8AC3E}">
        <p14:creationId xmlns:p14="http://schemas.microsoft.com/office/powerpoint/2010/main" val="3598874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46C5C2-957E-34D6-2F82-8ED34A96E815}"/>
              </a:ext>
            </a:extLst>
          </p:cNvPr>
          <p:cNvSpPr>
            <a:spLocks noGrp="1"/>
          </p:cNvSpPr>
          <p:nvPr>
            <p:ph type="title"/>
          </p:nvPr>
        </p:nvSpPr>
        <p:spPr>
          <a:xfrm>
            <a:off x="5894962" y="479493"/>
            <a:ext cx="5458838" cy="1325563"/>
          </a:xfrm>
        </p:spPr>
        <p:txBody>
          <a:bodyPr>
            <a:normAutofit/>
          </a:bodyPr>
          <a:lstStyle/>
          <a:p>
            <a:r>
              <a:rPr lang="en-US" kern="1200" dirty="0">
                <a:latin typeface="Arial" panose="020B0604020202020204" pitchFamily="34" charset="0"/>
                <a:ea typeface="+mj-ea"/>
                <a:cs typeface="Arial" panose="020B0604020202020204" pitchFamily="34" charset="0"/>
              </a:rPr>
              <a:t>Receipt of Test Materials</a:t>
            </a:r>
            <a:endParaRPr lang="en-US" dirty="0"/>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cknowledgement of Receipt of Test Materials Fall 2023">
            <a:extLst>
              <a:ext uri="{FF2B5EF4-FFF2-40B4-BE49-F238E27FC236}">
                <a16:creationId xmlns:a16="http://schemas.microsoft.com/office/drawing/2014/main" id="{E0258AFB-8EF5-A7AC-8DA1-7D04FD1623FC}"/>
              </a:ext>
            </a:extLst>
          </p:cNvPr>
          <p:cNvPicPr>
            <a:picLocks noChangeAspect="1"/>
          </p:cNvPicPr>
          <p:nvPr/>
        </p:nvPicPr>
        <p:blipFill>
          <a:blip r:embed="rId3"/>
          <a:stretch>
            <a:fillRect/>
          </a:stretch>
        </p:blipFill>
        <p:spPr>
          <a:xfrm>
            <a:off x="1038067" y="511293"/>
            <a:ext cx="4107611" cy="566567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7E66751E-A99C-A2FC-57DD-D7430E7A7D9A}"/>
              </a:ext>
            </a:extLst>
          </p:cNvPr>
          <p:cNvSpPr>
            <a:spLocks noGrp="1"/>
          </p:cNvSpPr>
          <p:nvPr>
            <p:ph idx="1"/>
          </p:nvPr>
        </p:nvSpPr>
        <p:spPr>
          <a:xfrm>
            <a:off x="5894962" y="1984443"/>
            <a:ext cx="5458838" cy="4192520"/>
          </a:xfrm>
        </p:spPr>
        <p:txBody>
          <a:bodyPr>
            <a:normAutofit/>
          </a:bodyPr>
          <a:lstStyle/>
          <a:p>
            <a:pPr marL="342900" indent="-342900">
              <a:buFont typeface="Arial" pitchFamily="34" charset="0"/>
              <a:buChar char="•"/>
            </a:pPr>
            <a:r>
              <a:rPr lang="en-US" altLang="en-US" sz="2400" dirty="0"/>
              <a:t>Schools need to Inventory test materials upon arrival.</a:t>
            </a:r>
          </a:p>
          <a:p>
            <a:pPr marL="342900" indent="-342900">
              <a:buFont typeface="Arial" pitchFamily="34" charset="0"/>
              <a:buChar char="•"/>
            </a:pPr>
            <a:r>
              <a:rPr lang="en-US" altLang="en-US" sz="2400" dirty="0"/>
              <a:t>Use School Packing List (in box #1 of CogAT DFA shipment) to verify materials received.</a:t>
            </a:r>
          </a:p>
          <a:p>
            <a:pPr marL="342900" indent="-342900">
              <a:buFont typeface="Arial" pitchFamily="34" charset="0"/>
              <a:buChar char="•"/>
            </a:pPr>
            <a:r>
              <a:rPr lang="en-US" sz="2400" dirty="0"/>
              <a:t>Fill out </a:t>
            </a:r>
            <a:r>
              <a:rPr lang="en-US" sz="2400" b="1" dirty="0"/>
              <a:t>Acknowledgment of Receipt of Test Materials</a:t>
            </a:r>
            <a:r>
              <a:rPr lang="en-US" sz="2400" dirty="0"/>
              <a:t> form to indicate receipt of all materials. </a:t>
            </a:r>
          </a:p>
          <a:p>
            <a:pPr marL="342900" indent="-342900">
              <a:buFont typeface="Arial" pitchFamily="34" charset="0"/>
              <a:buChar char="•"/>
            </a:pPr>
            <a:r>
              <a:rPr lang="en-US" sz="2400" dirty="0"/>
              <a:t>E-mail a PDF copy of the completed form to Celia Montanez at celia.montanez@riversideinsights.com</a:t>
            </a:r>
          </a:p>
        </p:txBody>
      </p:sp>
    </p:spTree>
    <p:extLst>
      <p:ext uri="{BB962C8B-B14F-4D97-AF65-F5344CB8AC3E}">
        <p14:creationId xmlns:p14="http://schemas.microsoft.com/office/powerpoint/2010/main" val="825553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9D0F9E-B8D1-1ABF-7973-66F68BFFE8EE}"/>
              </a:ext>
            </a:extLst>
          </p:cNvPr>
          <p:cNvSpPr>
            <a:spLocks noGrp="1"/>
          </p:cNvSpPr>
          <p:nvPr>
            <p:ph type="title"/>
          </p:nvPr>
        </p:nvSpPr>
        <p:spPr>
          <a:xfrm>
            <a:off x="838200" y="365125"/>
            <a:ext cx="10515600" cy="1325563"/>
          </a:xfrm>
        </p:spPr>
        <p:txBody>
          <a:bodyPr>
            <a:normAutofit/>
          </a:bodyPr>
          <a:lstStyle/>
          <a:p>
            <a:r>
              <a:rPr lang="en-US" b="1" spc="300"/>
              <a:t>DTC Checklist- Before Testing</a:t>
            </a:r>
          </a:p>
        </p:txBody>
      </p:sp>
      <p:sp>
        <p:nvSpPr>
          <p:cNvPr id="26" name="Arc 2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10E046-3D26-E63E-ABC7-EDA967E74F31}"/>
              </a:ext>
            </a:extLst>
          </p:cNvPr>
          <p:cNvSpPr>
            <a:spLocks noGrp="1"/>
          </p:cNvSpPr>
          <p:nvPr>
            <p:ph idx="1"/>
          </p:nvPr>
        </p:nvSpPr>
        <p:spPr>
          <a:xfrm>
            <a:off x="838200" y="1825625"/>
            <a:ext cx="10515600" cy="4351338"/>
          </a:xfrm>
        </p:spPr>
        <p:txBody>
          <a:bodyPr>
            <a:normAutofit/>
          </a:bodyPr>
          <a:lstStyle/>
          <a:p>
            <a:pPr>
              <a:spcAft>
                <a:spcPts val="1200"/>
              </a:spcAft>
              <a:buFont typeface="Wingdings" panose="05000000000000000000" pitchFamily="2" charset="2"/>
              <a:buChar char="q"/>
            </a:pPr>
            <a:r>
              <a:rPr lang="en-US" dirty="0"/>
              <a:t> DTCs must participate in the pretest workshops.</a:t>
            </a:r>
          </a:p>
          <a:p>
            <a:pPr>
              <a:spcBef>
                <a:spcPts val="0"/>
              </a:spcBef>
              <a:buFont typeface="Wingdings" panose="05000000000000000000" pitchFamily="2" charset="2"/>
              <a:buChar char="q"/>
              <a:defRPr/>
            </a:pPr>
            <a:r>
              <a:rPr lang="en-US" dirty="0"/>
              <a:t> It is the responsibility of the DTC to ensure that adequate training is given to all persons who will be administering or monitoring the Gifted and Talented assessments.</a:t>
            </a:r>
          </a:p>
          <a:p>
            <a:pPr>
              <a:spcBef>
                <a:spcPts val="0"/>
              </a:spcBef>
              <a:buFont typeface="Wingdings" panose="05000000000000000000" pitchFamily="2" charset="2"/>
              <a:buChar char="q"/>
              <a:defRPr/>
            </a:pPr>
            <a:r>
              <a:rPr lang="en-US" dirty="0"/>
              <a:t> DTCs must conduct training sessions for all STCs.</a:t>
            </a:r>
          </a:p>
          <a:p>
            <a:pPr>
              <a:spcBef>
                <a:spcPts val="0"/>
              </a:spcBef>
              <a:buFont typeface="Wingdings" panose="05000000000000000000" pitchFamily="2" charset="2"/>
              <a:buChar char="q"/>
              <a:defRPr/>
            </a:pPr>
            <a:r>
              <a:rPr lang="en-US" altLang="en-US" dirty="0"/>
              <a:t> DTCs and/or STCs must hold training sessions for all Test Administrators (TAs) and monitors. </a:t>
            </a:r>
          </a:p>
          <a:p>
            <a:pPr marL="0" indent="0">
              <a:buNone/>
            </a:pPr>
            <a:endParaRPr lang="en-US" dirty="0"/>
          </a:p>
        </p:txBody>
      </p:sp>
    </p:spTree>
    <p:extLst>
      <p:ext uri="{BB962C8B-B14F-4D97-AF65-F5344CB8AC3E}">
        <p14:creationId xmlns:p14="http://schemas.microsoft.com/office/powerpoint/2010/main" val="56993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B0D3-A03A-C720-B0DA-4371F2394AC4}"/>
              </a:ext>
            </a:extLst>
          </p:cNvPr>
          <p:cNvSpPr>
            <a:spLocks noGrp="1"/>
          </p:cNvSpPr>
          <p:nvPr>
            <p:ph type="title"/>
          </p:nvPr>
        </p:nvSpPr>
        <p:spPr>
          <a:xfrm>
            <a:off x="838200" y="273946"/>
            <a:ext cx="10515600" cy="808602"/>
          </a:xfrm>
        </p:spPr>
        <p:txBody>
          <a:bodyPr>
            <a:normAutofit/>
          </a:bodyPr>
          <a:lstStyle/>
          <a:p>
            <a:r>
              <a:rPr lang="en-US" b="1" dirty="0">
                <a:solidFill>
                  <a:schemeClr val="tx2"/>
                </a:solidFill>
              </a:rPr>
              <a:t>Schedule of Important Dates- 2023-2024</a:t>
            </a:r>
            <a:endParaRPr lang="en-US" dirty="0">
              <a:solidFill>
                <a:schemeClr val="tx2"/>
              </a:solidFill>
            </a:endParaRPr>
          </a:p>
        </p:txBody>
      </p:sp>
      <p:graphicFrame>
        <p:nvGraphicFramePr>
          <p:cNvPr id="25" name="Content Placeholder 7">
            <a:extLst>
              <a:ext uri="{FF2B5EF4-FFF2-40B4-BE49-F238E27FC236}">
                <a16:creationId xmlns:a16="http://schemas.microsoft.com/office/drawing/2014/main" id="{EDA53B75-FAD7-8B2F-4060-C7553B11D3F0}"/>
              </a:ext>
            </a:extLst>
          </p:cNvPr>
          <p:cNvGraphicFramePr>
            <a:graphicFrameLocks noGrp="1"/>
          </p:cNvGraphicFramePr>
          <p:nvPr>
            <p:ph idx="1"/>
            <p:extLst>
              <p:ext uri="{D42A27DB-BD31-4B8C-83A1-F6EECF244321}">
                <p14:modId xmlns:p14="http://schemas.microsoft.com/office/powerpoint/2010/main" val="4232689526"/>
              </p:ext>
            </p:extLst>
          </p:nvPr>
        </p:nvGraphicFramePr>
        <p:xfrm>
          <a:off x="1077794" y="1242058"/>
          <a:ext cx="10033363" cy="502897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133139">
                  <a:extLst>
                    <a:ext uri="{9D8B030D-6E8A-4147-A177-3AD203B41FA5}">
                      <a16:colId xmlns:a16="http://schemas.microsoft.com/office/drawing/2014/main" val="2879785699"/>
                    </a:ext>
                  </a:extLst>
                </a:gridCol>
                <a:gridCol w="3900224">
                  <a:extLst>
                    <a:ext uri="{9D8B030D-6E8A-4147-A177-3AD203B41FA5}">
                      <a16:colId xmlns:a16="http://schemas.microsoft.com/office/drawing/2014/main" val="2570918189"/>
                    </a:ext>
                  </a:extLst>
                </a:gridCol>
              </a:tblGrid>
              <a:tr h="460938">
                <a:tc>
                  <a:txBody>
                    <a:bodyPr/>
                    <a:lstStyle/>
                    <a:p>
                      <a:r>
                        <a:rPr lang="en-US" sz="2100" dirty="0"/>
                        <a:t>Milestone, Task, or Deliverable</a:t>
                      </a:r>
                    </a:p>
                  </a:txBody>
                  <a:tcPr marL="106136" marR="106136" marT="53067" marB="53067">
                    <a:solidFill>
                      <a:schemeClr val="tx2"/>
                    </a:solidFill>
                  </a:tcPr>
                </a:tc>
                <a:tc>
                  <a:txBody>
                    <a:bodyPr/>
                    <a:lstStyle/>
                    <a:p>
                      <a:pPr algn="ctr"/>
                      <a:r>
                        <a:rPr lang="en-US" sz="2100" dirty="0"/>
                        <a:t>Date</a:t>
                      </a:r>
                    </a:p>
                  </a:txBody>
                  <a:tcPr marL="106136" marR="106136" marT="53067" marB="53067">
                    <a:solidFill>
                      <a:schemeClr val="tx2"/>
                    </a:solidFill>
                  </a:tcPr>
                </a:tc>
                <a:extLst>
                  <a:ext uri="{0D108BD9-81ED-4DB2-BD59-A6C34878D82A}">
                    <a16:rowId xmlns:a16="http://schemas.microsoft.com/office/drawing/2014/main" val="422731863"/>
                  </a:ext>
                </a:extLst>
              </a:tr>
              <a:tr h="842751">
                <a:tc>
                  <a:txBody>
                    <a:bodyPr/>
                    <a:lstStyle/>
                    <a:p>
                      <a:r>
                        <a:rPr lang="en-US" sz="1800" dirty="0">
                          <a:latin typeface="+mj-lt"/>
                        </a:rPr>
                        <a:t>Pretest Workshops via Webinar</a:t>
                      </a:r>
                    </a:p>
                    <a:p>
                      <a:pPr marL="285750" indent="-285750">
                        <a:buFont typeface="Arial" panose="020B0604020202020204" pitchFamily="34" charset="0"/>
                        <a:buChar char="•"/>
                      </a:pPr>
                      <a:r>
                        <a:rPr lang="en-US" sz="1800" dirty="0">
                          <a:latin typeface="+mj-lt"/>
                        </a:rPr>
                        <a:t>Online Administration</a:t>
                      </a:r>
                    </a:p>
                    <a:p>
                      <a:pPr marL="285750" indent="-285750">
                        <a:buFont typeface="Arial" panose="020B0604020202020204" pitchFamily="34" charset="0"/>
                        <a:buChar char="•"/>
                      </a:pPr>
                      <a:r>
                        <a:rPr lang="en-US" sz="1800" dirty="0">
                          <a:latin typeface="+mj-lt"/>
                        </a:rPr>
                        <a:t>Paper Administration</a:t>
                      </a:r>
                    </a:p>
                  </a:txBody>
                  <a:tcPr marL="106136" marR="106136" marT="53067" marB="53067"/>
                </a:tc>
                <a:tc>
                  <a:txBody>
                    <a:bodyPr/>
                    <a:lstStyle/>
                    <a:p>
                      <a:pPr algn="ctr"/>
                      <a:endParaRPr lang="en-US" sz="1800" dirty="0">
                        <a:latin typeface="+mj-lt"/>
                      </a:endParaRPr>
                    </a:p>
                    <a:p>
                      <a:pPr algn="ctr"/>
                      <a:r>
                        <a:rPr lang="en-US" sz="1800" dirty="0">
                          <a:latin typeface="+mj-lt"/>
                        </a:rPr>
                        <a:t>Tuesday, September 12</a:t>
                      </a:r>
                    </a:p>
                    <a:p>
                      <a:pPr algn="ctr"/>
                      <a:r>
                        <a:rPr lang="en-US" sz="1800" dirty="0">
                          <a:latin typeface="+mj-lt"/>
                        </a:rPr>
                        <a:t>Wednesday, September 13</a:t>
                      </a:r>
                    </a:p>
                  </a:txBody>
                  <a:tcPr marL="106136" marR="106136" marT="53067" marB="53067"/>
                </a:tc>
                <a:extLst>
                  <a:ext uri="{0D108BD9-81ED-4DB2-BD59-A6C34878D82A}">
                    <a16:rowId xmlns:a16="http://schemas.microsoft.com/office/drawing/2014/main" val="13142492"/>
                  </a:ext>
                </a:extLst>
              </a:tr>
              <a:tr h="388233">
                <a:tc>
                  <a:txBody>
                    <a:bodyPr/>
                    <a:lstStyle/>
                    <a:p>
                      <a:r>
                        <a:rPr lang="en-US" sz="1800" dirty="0">
                          <a:latin typeface="+mj-lt"/>
                        </a:rPr>
                        <a:t>Districts receive test materials and Directions for Administrations</a:t>
                      </a:r>
                    </a:p>
                  </a:txBody>
                  <a:tcPr marL="106136" marR="106136" marT="53067" marB="53067"/>
                </a:tc>
                <a:tc>
                  <a:txBody>
                    <a:bodyPr/>
                    <a:lstStyle/>
                    <a:p>
                      <a:pPr algn="ctr"/>
                      <a:r>
                        <a:rPr lang="en-US" sz="1800" dirty="0">
                          <a:latin typeface="+mj-lt"/>
                        </a:rPr>
                        <a:t>September 25</a:t>
                      </a:r>
                    </a:p>
                  </a:txBody>
                  <a:tcPr marL="106136" marR="106136" marT="53067" marB="53067"/>
                </a:tc>
                <a:extLst>
                  <a:ext uri="{0D108BD9-81ED-4DB2-BD59-A6C34878D82A}">
                    <a16:rowId xmlns:a16="http://schemas.microsoft.com/office/drawing/2014/main" val="3531953772"/>
                  </a:ext>
                </a:extLst>
              </a:tr>
              <a:tr h="388233">
                <a:tc>
                  <a:txBody>
                    <a:bodyPr/>
                    <a:lstStyle/>
                    <a:p>
                      <a:r>
                        <a:rPr lang="en-US" sz="1800" dirty="0">
                          <a:latin typeface="+mj-lt"/>
                        </a:rPr>
                        <a:t>Last day to order additional test materials or large print test booklets</a:t>
                      </a:r>
                    </a:p>
                  </a:txBody>
                  <a:tcPr marL="106136" marR="106136" marT="53067" marB="53067"/>
                </a:tc>
                <a:tc>
                  <a:txBody>
                    <a:bodyPr/>
                    <a:lstStyle/>
                    <a:p>
                      <a:pPr algn="ctr"/>
                      <a:r>
                        <a:rPr lang="en-US" sz="1800" dirty="0">
                          <a:latin typeface="+mj-lt"/>
                        </a:rPr>
                        <a:t>October 20</a:t>
                      </a:r>
                    </a:p>
                  </a:txBody>
                  <a:tcPr marL="106136" marR="106136" marT="53067" marB="53067"/>
                </a:tc>
                <a:extLst>
                  <a:ext uri="{0D108BD9-81ED-4DB2-BD59-A6C34878D82A}">
                    <a16:rowId xmlns:a16="http://schemas.microsoft.com/office/drawing/2014/main" val="1709202815"/>
                  </a:ext>
                </a:extLst>
              </a:tr>
              <a:tr h="388233">
                <a:tc>
                  <a:txBody>
                    <a:bodyPr/>
                    <a:lstStyle/>
                    <a:p>
                      <a:r>
                        <a:rPr lang="en-US" sz="1800" dirty="0">
                          <a:latin typeface="+mj-lt"/>
                        </a:rPr>
                        <a:t>Test administration window</a:t>
                      </a:r>
                    </a:p>
                  </a:txBody>
                  <a:tcPr marL="106136" marR="106136" marT="53067" marB="53067"/>
                </a:tc>
                <a:tc>
                  <a:txBody>
                    <a:bodyPr/>
                    <a:lstStyle/>
                    <a:p>
                      <a:pPr algn="ctr"/>
                      <a:r>
                        <a:rPr lang="en-US" sz="1800" dirty="0">
                          <a:latin typeface="+mj-lt"/>
                        </a:rPr>
                        <a:t>October 9 – 27</a:t>
                      </a:r>
                    </a:p>
                  </a:txBody>
                  <a:tcPr marL="106136" marR="106136" marT="53067" marB="53067"/>
                </a:tc>
                <a:extLst>
                  <a:ext uri="{0D108BD9-81ED-4DB2-BD59-A6C34878D82A}">
                    <a16:rowId xmlns:a16="http://schemas.microsoft.com/office/drawing/2014/main" val="2038724607"/>
                  </a:ext>
                </a:extLst>
              </a:tr>
              <a:tr h="388233">
                <a:tc>
                  <a:txBody>
                    <a:bodyPr/>
                    <a:lstStyle/>
                    <a:p>
                      <a:r>
                        <a:rPr lang="en-US" sz="1800">
                          <a:latin typeface="+mj-lt"/>
                        </a:rPr>
                        <a:t>Last day to ship back to Riverside for scoring</a:t>
                      </a:r>
                    </a:p>
                  </a:txBody>
                  <a:tcPr marL="106136" marR="106136" marT="53067" marB="53067"/>
                </a:tc>
                <a:tc>
                  <a:txBody>
                    <a:bodyPr/>
                    <a:lstStyle/>
                    <a:p>
                      <a:pPr algn="ctr"/>
                      <a:r>
                        <a:rPr lang="en-US" sz="1800" dirty="0">
                          <a:latin typeface="+mj-lt"/>
                        </a:rPr>
                        <a:t>November1</a:t>
                      </a:r>
                    </a:p>
                  </a:txBody>
                  <a:tcPr marL="106136" marR="106136" marT="53067" marB="53067"/>
                </a:tc>
                <a:extLst>
                  <a:ext uri="{0D108BD9-81ED-4DB2-BD59-A6C34878D82A}">
                    <a16:rowId xmlns:a16="http://schemas.microsoft.com/office/drawing/2014/main" val="702160117"/>
                  </a:ext>
                </a:extLst>
              </a:tr>
              <a:tr h="388233">
                <a:tc>
                  <a:txBody>
                    <a:bodyPr/>
                    <a:lstStyle/>
                    <a:p>
                      <a:r>
                        <a:rPr lang="en-US" sz="1800" dirty="0">
                          <a:latin typeface="+mj-lt"/>
                        </a:rPr>
                        <a:t>Reports arrive in districts if returned by November 1, 2023</a:t>
                      </a:r>
                    </a:p>
                  </a:txBody>
                  <a:tcPr marL="106136" marR="106136" marT="53067" marB="53067"/>
                </a:tc>
                <a:tc>
                  <a:txBody>
                    <a:bodyPr/>
                    <a:lstStyle/>
                    <a:p>
                      <a:pPr algn="ctr"/>
                      <a:r>
                        <a:rPr lang="en-US" sz="1800" dirty="0">
                          <a:latin typeface="+mj-lt"/>
                        </a:rPr>
                        <a:t>December 4</a:t>
                      </a:r>
                    </a:p>
                  </a:txBody>
                  <a:tcPr marL="106136" marR="106136" marT="53067" marB="53067"/>
                </a:tc>
                <a:extLst>
                  <a:ext uri="{0D108BD9-81ED-4DB2-BD59-A6C34878D82A}">
                    <a16:rowId xmlns:a16="http://schemas.microsoft.com/office/drawing/2014/main" val="62801182"/>
                  </a:ext>
                </a:extLst>
              </a:tr>
              <a:tr h="388233">
                <a:tc>
                  <a:txBody>
                    <a:bodyPr/>
                    <a:lstStyle/>
                    <a:p>
                      <a:r>
                        <a:rPr lang="en-US" sz="1800">
                          <a:latin typeface="+mj-lt"/>
                        </a:rPr>
                        <a:t>Last day to order make-up test materials</a:t>
                      </a:r>
                    </a:p>
                  </a:txBody>
                  <a:tcPr marL="106136" marR="106136" marT="53067" marB="53067"/>
                </a:tc>
                <a:tc>
                  <a:txBody>
                    <a:bodyPr/>
                    <a:lstStyle/>
                    <a:p>
                      <a:pPr algn="ctr"/>
                      <a:r>
                        <a:rPr lang="en-US" sz="1800" dirty="0">
                          <a:latin typeface="+mj-lt"/>
                        </a:rPr>
                        <a:t>December 29, 2023</a:t>
                      </a:r>
                    </a:p>
                  </a:txBody>
                  <a:tcPr marL="106136" marR="106136" marT="53067" marB="53067"/>
                </a:tc>
                <a:extLst>
                  <a:ext uri="{0D108BD9-81ED-4DB2-BD59-A6C34878D82A}">
                    <a16:rowId xmlns:a16="http://schemas.microsoft.com/office/drawing/2014/main" val="1950517297"/>
                  </a:ext>
                </a:extLst>
              </a:tr>
              <a:tr h="388233">
                <a:tc>
                  <a:txBody>
                    <a:bodyPr/>
                    <a:lstStyle/>
                    <a:p>
                      <a:r>
                        <a:rPr lang="en-US" sz="1800" dirty="0">
                          <a:latin typeface="+mj-lt"/>
                        </a:rPr>
                        <a:t>Make-up testing window</a:t>
                      </a:r>
                    </a:p>
                  </a:txBody>
                  <a:tcPr marL="106136" marR="106136" marT="53067" marB="53067"/>
                </a:tc>
                <a:tc>
                  <a:txBody>
                    <a:bodyPr/>
                    <a:lstStyle/>
                    <a:p>
                      <a:pPr algn="ctr"/>
                      <a:r>
                        <a:rPr lang="en-US" sz="1800" dirty="0">
                          <a:latin typeface="+mj-lt"/>
                        </a:rPr>
                        <a:t>January 4-12, 2024</a:t>
                      </a:r>
                    </a:p>
                  </a:txBody>
                  <a:tcPr marL="106136" marR="106136" marT="53067" marB="53067"/>
                </a:tc>
                <a:extLst>
                  <a:ext uri="{0D108BD9-81ED-4DB2-BD59-A6C34878D82A}">
                    <a16:rowId xmlns:a16="http://schemas.microsoft.com/office/drawing/2014/main" val="489192626"/>
                  </a:ext>
                </a:extLst>
              </a:tr>
              <a:tr h="388233">
                <a:tc>
                  <a:txBody>
                    <a:bodyPr/>
                    <a:lstStyle/>
                    <a:p>
                      <a:r>
                        <a:rPr lang="en-US" sz="1800" dirty="0">
                          <a:latin typeface="+mj-lt"/>
                        </a:rPr>
                        <a:t>Districts receive their make-up test results</a:t>
                      </a:r>
                    </a:p>
                  </a:txBody>
                  <a:tcPr marL="106136" marR="106136" marT="53067" marB="53067"/>
                </a:tc>
                <a:tc>
                  <a:txBody>
                    <a:bodyPr/>
                    <a:lstStyle/>
                    <a:p>
                      <a:pPr algn="ctr"/>
                      <a:r>
                        <a:rPr lang="en-US" sz="1800" dirty="0">
                          <a:latin typeface="+mj-lt"/>
                        </a:rPr>
                        <a:t>February 5</a:t>
                      </a:r>
                    </a:p>
                  </a:txBody>
                  <a:tcPr marL="106136" marR="106136" marT="53067" marB="53067"/>
                </a:tc>
                <a:extLst>
                  <a:ext uri="{0D108BD9-81ED-4DB2-BD59-A6C34878D82A}">
                    <a16:rowId xmlns:a16="http://schemas.microsoft.com/office/drawing/2014/main" val="3507187204"/>
                  </a:ext>
                </a:extLst>
              </a:tr>
            </a:tbl>
          </a:graphicData>
        </a:graphic>
      </p:graphicFrame>
    </p:spTree>
    <p:extLst>
      <p:ext uri="{BB962C8B-B14F-4D97-AF65-F5344CB8AC3E}">
        <p14:creationId xmlns:p14="http://schemas.microsoft.com/office/powerpoint/2010/main" val="626282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46C8D3-68F9-12BA-79D9-5C788F92CD57}"/>
              </a:ext>
            </a:extLst>
          </p:cNvPr>
          <p:cNvSpPr>
            <a:spLocks noGrp="1"/>
          </p:cNvSpPr>
          <p:nvPr>
            <p:ph type="title"/>
          </p:nvPr>
        </p:nvSpPr>
        <p:spPr>
          <a:xfrm>
            <a:off x="838200" y="365125"/>
            <a:ext cx="10515600" cy="1325563"/>
          </a:xfrm>
        </p:spPr>
        <p:txBody>
          <a:bodyPr>
            <a:normAutofit/>
          </a:bodyPr>
          <a:lstStyle/>
          <a:p>
            <a:r>
              <a:rPr lang="en-US" b="1"/>
              <a:t>DTC Checklist- Before Testing </a:t>
            </a:r>
            <a:r>
              <a:rPr lang="en-US" b="1" i="1"/>
              <a:t>cont’</a:t>
            </a:r>
          </a:p>
        </p:txBody>
      </p:sp>
      <p:sp>
        <p:nvSpPr>
          <p:cNvPr id="38"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Content Placeholder 2">
            <a:extLst>
              <a:ext uri="{FF2B5EF4-FFF2-40B4-BE49-F238E27FC236}">
                <a16:creationId xmlns:a16="http://schemas.microsoft.com/office/drawing/2014/main" id="{F1117D26-B482-D734-CF5A-10526B63C38F}"/>
              </a:ext>
            </a:extLst>
          </p:cNvPr>
          <p:cNvSpPr>
            <a:spLocks noGrp="1"/>
          </p:cNvSpPr>
          <p:nvPr>
            <p:ph idx="1"/>
          </p:nvPr>
        </p:nvSpPr>
        <p:spPr>
          <a:xfrm>
            <a:off x="838200" y="1825625"/>
            <a:ext cx="10515600" cy="4351338"/>
          </a:xfrm>
        </p:spPr>
        <p:txBody>
          <a:bodyPr>
            <a:normAutofit/>
          </a:bodyPr>
          <a:lstStyle/>
          <a:p>
            <a:pPr>
              <a:spcAft>
                <a:spcPts val="1200"/>
              </a:spcAft>
              <a:buFont typeface="Wingdings" panose="05000000000000000000" pitchFamily="2" charset="2"/>
              <a:buChar char="q"/>
            </a:pPr>
            <a:r>
              <a:rPr lang="en-US" altLang="en-US"/>
              <a:t> Develop a test administration schedule for the district- see page 17 of the TAM for a sample testing schedule</a:t>
            </a:r>
          </a:p>
          <a:p>
            <a:pPr>
              <a:spcAft>
                <a:spcPts val="1200"/>
              </a:spcAft>
              <a:buFont typeface="Wingdings" panose="05000000000000000000" pitchFamily="2" charset="2"/>
              <a:buChar char="q"/>
            </a:pPr>
            <a:r>
              <a:rPr lang="en-US" altLang="en-US"/>
              <a:t> Ensure that each school has enough Test Administration Manuals- Paper Administration (TAM)</a:t>
            </a:r>
          </a:p>
          <a:p>
            <a:pPr>
              <a:spcAft>
                <a:spcPts val="1200"/>
              </a:spcAft>
              <a:buFont typeface="Wingdings" panose="05000000000000000000" pitchFamily="2" charset="2"/>
              <a:buChar char="q"/>
            </a:pPr>
            <a:r>
              <a:rPr lang="en-US" altLang="en-US"/>
              <a:t> If additional quantities are needed, use the </a:t>
            </a:r>
            <a:r>
              <a:rPr lang="en-US" altLang="en-US" b="1"/>
              <a:t>Request for Additional Test Materials </a:t>
            </a:r>
            <a:r>
              <a:rPr lang="en-US" altLang="en-US"/>
              <a:t>form included with the test materials. </a:t>
            </a:r>
          </a:p>
        </p:txBody>
      </p:sp>
    </p:spTree>
    <p:extLst>
      <p:ext uri="{BB962C8B-B14F-4D97-AF65-F5344CB8AC3E}">
        <p14:creationId xmlns:p14="http://schemas.microsoft.com/office/powerpoint/2010/main" val="222619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rmAutofit/>
          </a:bodyPr>
          <a:lstStyle/>
          <a:p>
            <a:r>
              <a:rPr lang="en-US" sz="5400" b="1" dirty="0"/>
              <a:t>STC Checklist- Before Testing</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838200" y="1929384"/>
            <a:ext cx="10515600" cy="4251960"/>
          </a:xfrm>
        </p:spPr>
        <p:txBody>
          <a:bodyPr>
            <a:normAutofit/>
          </a:bodyPr>
          <a:lstStyle/>
          <a:p>
            <a:r>
              <a:rPr lang="en-US" altLang="en-US" dirty="0"/>
              <a:t>Conduct Training at your school for all Test Administrators and monitors</a:t>
            </a:r>
          </a:p>
          <a:p>
            <a:r>
              <a:rPr lang="en-US" altLang="en-US" dirty="0"/>
              <a:t>Inform teachers of the test schedule</a:t>
            </a:r>
          </a:p>
          <a:p>
            <a:r>
              <a:rPr lang="en-US" altLang="en-US" dirty="0"/>
              <a:t>Inventory test materials immediately upon receipt at the school site.</a:t>
            </a:r>
          </a:p>
          <a:p>
            <a:r>
              <a:rPr lang="en-US" altLang="en-US" dirty="0"/>
              <a:t>Ensure that arrangements have been made for any student who requires accommodations to respond to the test.</a:t>
            </a:r>
          </a:p>
        </p:txBody>
      </p:sp>
    </p:spTree>
    <p:extLst>
      <p:ext uri="{BB962C8B-B14F-4D97-AF65-F5344CB8AC3E}">
        <p14:creationId xmlns:p14="http://schemas.microsoft.com/office/powerpoint/2010/main" val="142265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89091-3482-BA76-C90A-985DE04C78BC}"/>
              </a:ext>
            </a:extLst>
          </p:cNvPr>
          <p:cNvSpPr>
            <a:spLocks noGrp="1"/>
          </p:cNvSpPr>
          <p:nvPr>
            <p:ph type="title"/>
          </p:nvPr>
        </p:nvSpPr>
        <p:spPr>
          <a:xfrm>
            <a:off x="838200" y="365125"/>
            <a:ext cx="10515600" cy="1325563"/>
          </a:xfrm>
        </p:spPr>
        <p:txBody>
          <a:bodyPr>
            <a:normAutofit/>
          </a:bodyPr>
          <a:lstStyle/>
          <a:p>
            <a:r>
              <a:rPr lang="en-US" sz="5400" b="1"/>
              <a:t>STC Checklist- Before Testing </a:t>
            </a:r>
            <a:r>
              <a:rPr lang="en-US" sz="5400" b="1" i="1"/>
              <a:t>cont’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A2D60-ABEA-C697-110A-FE7A622EC5A7}"/>
              </a:ext>
            </a:extLst>
          </p:cNvPr>
          <p:cNvSpPr>
            <a:spLocks noGrp="1"/>
          </p:cNvSpPr>
          <p:nvPr>
            <p:ph idx="1"/>
          </p:nvPr>
        </p:nvSpPr>
        <p:spPr>
          <a:xfrm>
            <a:off x="838200" y="1929384"/>
            <a:ext cx="10515600" cy="4251960"/>
          </a:xfrm>
        </p:spPr>
        <p:txBody>
          <a:bodyPr>
            <a:normAutofit/>
          </a:bodyPr>
          <a:lstStyle/>
          <a:p>
            <a:pPr>
              <a:spcAft>
                <a:spcPts val="1200"/>
              </a:spcAft>
            </a:pPr>
            <a:r>
              <a:rPr lang="en-US" altLang="en-US" dirty="0"/>
              <a:t>Communicate Teacher responsibilities</a:t>
            </a:r>
          </a:p>
          <a:p>
            <a:pPr lvl="1">
              <a:spcAft>
                <a:spcPts val="1200"/>
              </a:spcAft>
            </a:pPr>
            <a:r>
              <a:rPr lang="en-US" altLang="en-US" sz="2800" dirty="0"/>
              <a:t>Make sure they have a test booklet for each student.</a:t>
            </a:r>
          </a:p>
          <a:p>
            <a:pPr lvl="1">
              <a:spcAft>
                <a:spcPts val="1200"/>
              </a:spcAft>
            </a:pPr>
            <a:r>
              <a:rPr lang="en-US" altLang="en-US" sz="2800" dirty="0"/>
              <a:t>New Students- </a:t>
            </a:r>
            <a:r>
              <a:rPr lang="en-US" sz="2800" dirty="0"/>
              <a:t>Complete the information blanks and name grids on the back of each student’s test booklet if the booklet is not pre-printed with the student’s information.</a:t>
            </a:r>
          </a:p>
          <a:p>
            <a:pPr lvl="1">
              <a:spcAft>
                <a:spcPts val="1200"/>
              </a:spcAft>
            </a:pPr>
            <a:r>
              <a:rPr lang="en-US" altLang="en-US" sz="2800" dirty="0"/>
              <a:t>Have a copy of the </a:t>
            </a:r>
            <a:r>
              <a:rPr lang="en-US" altLang="en-US" sz="2800" i="1" dirty="0"/>
              <a:t>DFA </a:t>
            </a:r>
            <a:r>
              <a:rPr lang="en-US" altLang="en-US" sz="2800" dirty="0"/>
              <a:t>for the appropriate test.</a:t>
            </a:r>
          </a:p>
          <a:p>
            <a:pPr lvl="1">
              <a:spcAft>
                <a:spcPts val="1200"/>
              </a:spcAft>
            </a:pPr>
            <a:r>
              <a:rPr lang="en-US" altLang="en-US" sz="2800" dirty="0"/>
              <a:t>Ensure that each student has a sharpened pencil with an eraser and scratch paper. </a:t>
            </a:r>
          </a:p>
        </p:txBody>
      </p:sp>
    </p:spTree>
    <p:extLst>
      <p:ext uri="{BB962C8B-B14F-4D97-AF65-F5344CB8AC3E}">
        <p14:creationId xmlns:p14="http://schemas.microsoft.com/office/powerpoint/2010/main" val="624059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7D71C-D764-BD53-A21A-CEF8BDB2C07A}"/>
              </a:ext>
            </a:extLst>
          </p:cNvPr>
          <p:cNvSpPr>
            <a:spLocks noGrp="1"/>
          </p:cNvSpPr>
          <p:nvPr>
            <p:ph type="title"/>
          </p:nvPr>
        </p:nvSpPr>
        <p:spPr>
          <a:xfrm>
            <a:off x="630936" y="640080"/>
            <a:ext cx="4818888" cy="1481328"/>
          </a:xfrm>
        </p:spPr>
        <p:txBody>
          <a:bodyPr anchor="b">
            <a:normAutofit/>
          </a:bodyPr>
          <a:lstStyle/>
          <a:p>
            <a:r>
              <a:rPr lang="en-US" sz="4200" kern="1200" dirty="0">
                <a:solidFill>
                  <a:schemeClr val="tx2"/>
                </a:solidFill>
                <a:latin typeface="Arial" panose="020B0604020202020204" pitchFamily="34" charset="0"/>
                <a:ea typeface="+mj-ea"/>
                <a:cs typeface="Arial" panose="020B0604020202020204" pitchFamily="34" charset="0"/>
              </a:rPr>
              <a:t>SUNS and Power School ID Numbers</a:t>
            </a:r>
            <a:endParaRPr lang="en-US" sz="4200" dirty="0">
              <a:solidFill>
                <a:schemeClr val="tx2"/>
              </a:solidFill>
            </a:endParaRP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B09DFD-EA0C-D132-57CB-902D930FC747}"/>
              </a:ext>
            </a:extLst>
          </p:cNvPr>
          <p:cNvSpPr>
            <a:spLocks noGrp="1"/>
          </p:cNvSpPr>
          <p:nvPr>
            <p:ph idx="1"/>
          </p:nvPr>
        </p:nvSpPr>
        <p:spPr>
          <a:xfrm>
            <a:off x="630936" y="2660904"/>
            <a:ext cx="4818888" cy="3547872"/>
          </a:xfrm>
        </p:spPr>
        <p:txBody>
          <a:bodyPr anchor="t">
            <a:normAutofit/>
          </a:bodyPr>
          <a:lstStyle/>
          <a:p>
            <a:pPr marL="0" indent="0">
              <a:buNone/>
              <a:defRPr/>
            </a:pPr>
            <a:r>
              <a:rPr lang="en-US" sz="1700" b="1" kern="1200" dirty="0">
                <a:solidFill>
                  <a:schemeClr val="tx2"/>
                </a:solidFill>
                <a:latin typeface="Arial" panose="020B0604020202020204" pitchFamily="34" charset="0"/>
                <a:ea typeface="+mn-ea"/>
                <a:cs typeface="Arial" panose="020B0604020202020204" pitchFamily="34" charset="0"/>
              </a:rPr>
              <a:t>Student Identification Number (State ID)</a:t>
            </a:r>
          </a:p>
          <a:p>
            <a:pPr marL="0" indent="0">
              <a:spcBef>
                <a:spcPts val="0"/>
              </a:spcBef>
              <a:buNone/>
              <a:defRPr/>
            </a:pPr>
            <a:r>
              <a:rPr lang="en-US" sz="1700" kern="1200" dirty="0">
                <a:solidFill>
                  <a:schemeClr val="tx2"/>
                </a:solidFill>
                <a:latin typeface="Arial" panose="020B0604020202020204" pitchFamily="34" charset="0"/>
                <a:ea typeface="+mn-ea"/>
                <a:cs typeface="Arial" panose="020B0604020202020204" pitchFamily="34" charset="0"/>
              </a:rPr>
              <a:t>Enter the 10-digit State ID number assigned to each student in the </a:t>
            </a:r>
            <a:r>
              <a:rPr lang="en-US" sz="1700" b="1" kern="1200" dirty="0">
                <a:solidFill>
                  <a:schemeClr val="tx2"/>
                </a:solidFill>
                <a:latin typeface="Arial" panose="020B0604020202020204" pitchFamily="34" charset="0"/>
                <a:ea typeface="+mn-ea"/>
                <a:cs typeface="Arial" panose="020B0604020202020204" pitchFamily="34" charset="0"/>
              </a:rPr>
              <a:t>10-digit ID NUMBER </a:t>
            </a:r>
            <a:r>
              <a:rPr lang="en-US" sz="1700" kern="1200" dirty="0">
                <a:solidFill>
                  <a:schemeClr val="tx2"/>
                </a:solidFill>
                <a:latin typeface="Arial" panose="020B0604020202020204" pitchFamily="34" charset="0"/>
                <a:ea typeface="+mn-ea"/>
                <a:cs typeface="Arial" panose="020B0604020202020204" pitchFamily="34" charset="0"/>
              </a:rPr>
              <a:t>field on the back of the student test booklet.</a:t>
            </a:r>
            <a:endParaRPr lang="en-US" sz="1700" b="1" dirty="0">
              <a:solidFill>
                <a:schemeClr val="tx2"/>
              </a:solidFill>
            </a:endParaRPr>
          </a:p>
          <a:p>
            <a:pPr marL="0" indent="0">
              <a:buNone/>
              <a:defRPr/>
            </a:pPr>
            <a:r>
              <a:rPr lang="en-US" sz="1700" b="1" kern="1200" dirty="0">
                <a:solidFill>
                  <a:schemeClr val="tx2"/>
                </a:solidFill>
                <a:latin typeface="Arial" panose="020B0604020202020204" pitchFamily="34" charset="0"/>
                <a:ea typeface="+mn-ea"/>
                <a:cs typeface="Arial" panose="020B0604020202020204" pitchFamily="34" charset="0"/>
              </a:rPr>
              <a:t>Student Power School Number</a:t>
            </a:r>
          </a:p>
          <a:p>
            <a:pPr marL="0" indent="0">
              <a:spcBef>
                <a:spcPts val="0"/>
              </a:spcBef>
              <a:buNone/>
              <a:defRPr/>
            </a:pPr>
            <a:r>
              <a:rPr lang="en-US" sz="1700" kern="1200" dirty="0">
                <a:solidFill>
                  <a:schemeClr val="tx2"/>
                </a:solidFill>
                <a:latin typeface="Arial" panose="020B0604020202020204" pitchFamily="34" charset="0"/>
                <a:ea typeface="+mn-ea"/>
                <a:cs typeface="Arial" panose="020B0604020202020204" pitchFamily="34" charset="0"/>
              </a:rPr>
              <a:t>Enter the Power School Number in the </a:t>
            </a:r>
            <a:r>
              <a:rPr lang="en-US" sz="1700" b="1" kern="1200" dirty="0">
                <a:solidFill>
                  <a:schemeClr val="tx2"/>
                </a:solidFill>
                <a:latin typeface="Arial" panose="020B0604020202020204" pitchFamily="34" charset="0"/>
                <a:ea typeface="+mn-ea"/>
                <a:cs typeface="Arial" panose="020B0604020202020204" pitchFamily="34" charset="0"/>
              </a:rPr>
              <a:t>10-digit ADDITIONAL ID NUMBER</a:t>
            </a:r>
            <a:r>
              <a:rPr lang="en-US" sz="1700" kern="1200" dirty="0">
                <a:solidFill>
                  <a:schemeClr val="tx2"/>
                </a:solidFill>
                <a:latin typeface="Arial" panose="020B0604020202020204" pitchFamily="34" charset="0"/>
                <a:ea typeface="+mn-ea"/>
                <a:cs typeface="Arial" panose="020B0604020202020204" pitchFamily="34" charset="0"/>
              </a:rPr>
              <a:t> field.</a:t>
            </a:r>
          </a:p>
          <a:p>
            <a:pPr>
              <a:defRPr/>
            </a:pPr>
            <a:r>
              <a:rPr lang="en-US" sz="1700" kern="1200" dirty="0">
                <a:solidFill>
                  <a:schemeClr val="tx2"/>
                </a:solidFill>
                <a:latin typeface="Arial" panose="020B0604020202020204" pitchFamily="34" charset="0"/>
                <a:ea typeface="+mn-ea"/>
                <a:cs typeface="Arial" panose="020B0604020202020204" pitchFamily="34" charset="0"/>
              </a:rPr>
              <a:t>Left-justify the PS student ID numbers.</a:t>
            </a:r>
          </a:p>
          <a:p>
            <a:pPr>
              <a:defRPr/>
            </a:pPr>
            <a:r>
              <a:rPr lang="en-US" sz="1700" kern="1200" dirty="0">
                <a:solidFill>
                  <a:schemeClr val="tx2"/>
                </a:solidFill>
                <a:latin typeface="Arial" panose="020B0604020202020204" pitchFamily="34" charset="0"/>
                <a:ea typeface="+mn-ea"/>
                <a:cs typeface="Arial" panose="020B0604020202020204" pitchFamily="34" charset="0"/>
              </a:rPr>
              <a:t>Write and bubble in IDs.  The scanners only pick up the gridded fields.</a:t>
            </a:r>
          </a:p>
        </p:txBody>
      </p:sp>
      <p:pic>
        <p:nvPicPr>
          <p:cNvPr id="4" name="Picture 3" descr="where to grid Student ID and secondary ID.">
            <a:extLst>
              <a:ext uri="{FF2B5EF4-FFF2-40B4-BE49-F238E27FC236}">
                <a16:creationId xmlns:a16="http://schemas.microsoft.com/office/drawing/2014/main" id="{DCB12BBA-2D04-A558-C0A8-AD40A04C938C}"/>
              </a:ext>
            </a:extLst>
          </p:cNvPr>
          <p:cNvPicPr>
            <a:picLocks noChangeAspect="1"/>
          </p:cNvPicPr>
          <p:nvPr/>
        </p:nvPicPr>
        <p:blipFill rotWithShape="1">
          <a:blip r:embed="rId2"/>
          <a:srcRect l="3157" r="12968" b="-2"/>
          <a:stretch/>
        </p:blipFill>
        <p:spPr>
          <a:xfrm>
            <a:off x="6943387" y="640080"/>
            <a:ext cx="3770290" cy="5577840"/>
          </a:xfrm>
          <a:prstGeom prst="rect">
            <a:avLst/>
          </a:prstGeom>
          <a:noFill/>
        </p:spPr>
      </p:pic>
    </p:spTree>
    <p:extLst>
      <p:ext uri="{BB962C8B-B14F-4D97-AF65-F5344CB8AC3E}">
        <p14:creationId xmlns:p14="http://schemas.microsoft.com/office/powerpoint/2010/main" val="2807677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C4D9A-1A25-5604-E418-67812DD2CB02}"/>
              </a:ext>
            </a:extLst>
          </p:cNvPr>
          <p:cNvSpPr>
            <a:spLocks noGrp="1"/>
          </p:cNvSpPr>
          <p:nvPr>
            <p:ph type="title"/>
          </p:nvPr>
        </p:nvSpPr>
        <p:spPr>
          <a:xfrm>
            <a:off x="630936" y="639520"/>
            <a:ext cx="3429000" cy="1719072"/>
          </a:xfrm>
        </p:spPr>
        <p:txBody>
          <a:bodyPr anchor="b">
            <a:normAutofit/>
          </a:bodyPr>
          <a:lstStyle/>
          <a:p>
            <a:r>
              <a:rPr lang="en-US" sz="4200" dirty="0"/>
              <a:t>After the Test Administration </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October calendar with numbers and a black text">
            <a:extLst>
              <a:ext uri="{FF2B5EF4-FFF2-40B4-BE49-F238E27FC236}">
                <a16:creationId xmlns:a16="http://schemas.microsoft.com/office/drawing/2014/main" id="{2C1EF182-6DAC-5F61-A648-933A6795D717}"/>
              </a:ext>
            </a:extLst>
          </p:cNvPr>
          <p:cNvPicPr>
            <a:picLocks noChangeAspect="1"/>
          </p:cNvPicPr>
          <p:nvPr/>
        </p:nvPicPr>
        <p:blipFill rotWithShape="1">
          <a:blip r:embed="rId2">
            <a:extLst>
              <a:ext uri="{28A0092B-C50C-407E-A947-70E740481C1C}">
                <a14:useLocalDpi xmlns:a14="http://schemas.microsoft.com/office/drawing/2010/main" val="0"/>
              </a:ext>
            </a:extLst>
          </a:blip>
          <a:srcRect b="4315"/>
          <a:stretch/>
        </p:blipFill>
        <p:spPr>
          <a:xfrm>
            <a:off x="4654296" y="935032"/>
            <a:ext cx="6903720" cy="4772700"/>
          </a:xfrm>
          <a:prstGeom prst="rect">
            <a:avLst/>
          </a:prstGeom>
        </p:spPr>
      </p:pic>
      <p:sp>
        <p:nvSpPr>
          <p:cNvPr id="6" name="Rectangle 5">
            <a:extLst>
              <a:ext uri="{FF2B5EF4-FFF2-40B4-BE49-F238E27FC236}">
                <a16:creationId xmlns:a16="http://schemas.microsoft.com/office/drawing/2014/main" id="{76C3556D-6EDF-DD62-04C3-1FD78476E882}"/>
              </a:ext>
            </a:extLst>
          </p:cNvPr>
          <p:cNvSpPr/>
          <p:nvPr/>
        </p:nvSpPr>
        <p:spPr>
          <a:xfrm>
            <a:off x="9483969" y="4103077"/>
            <a:ext cx="1078523" cy="93784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067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838200" y="365126"/>
            <a:ext cx="10515600" cy="773210"/>
          </a:xfrm>
        </p:spPr>
        <p:txBody>
          <a:bodyPr/>
          <a:lstStyle/>
          <a:p>
            <a:r>
              <a:rPr lang="en-US" b="1" spc="600" dirty="0"/>
              <a:t>Return Material Procedures</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296761"/>
            <a:ext cx="10935478" cy="2186304"/>
          </a:xfrm>
          <a:prstGeom prst="rect">
            <a:avLst/>
          </a:prstGeom>
          <a:noFill/>
        </p:spPr>
        <p:txBody>
          <a:bodyPr wrap="square" rtlCol="0">
            <a:spAutoFit/>
          </a:bodyPr>
          <a:lstStyle/>
          <a:p>
            <a:pPr marL="57150" marR="97155">
              <a:lnSpc>
                <a:spcPct val="102000"/>
              </a:lnSpc>
              <a:spcBef>
                <a:spcPts val="0"/>
              </a:spcBef>
              <a:spcAft>
                <a:spcPts val="0"/>
              </a:spcAft>
            </a:pPr>
            <a:r>
              <a:rPr lang="en-US" sz="1800" b="1" kern="100" dirty="0">
                <a:solidFill>
                  <a:srgbClr val="000000"/>
                </a:solidFill>
                <a:effectLst/>
                <a:latin typeface="Arial" panose="020B0604020202020204" pitchFamily="34" charset="0"/>
                <a:ea typeface="Arial" panose="020B0604020202020204" pitchFamily="34" charset="0"/>
              </a:rPr>
              <a:t>Step 1: Collection of Test Materials</a:t>
            </a:r>
            <a:endParaRPr lang="en-US" sz="1800" kern="100" dirty="0">
              <a:solidFill>
                <a:srgbClr val="000000"/>
              </a:solidFill>
              <a:effectLst/>
              <a:latin typeface="Calibri" panose="020F0502020204030204" pitchFamily="34" charset="0"/>
              <a:ea typeface="Calibri" panose="020F0502020204030204" pitchFamily="34" charset="0"/>
            </a:endParaRPr>
          </a:p>
          <a:p>
            <a:pPr marL="57150" marR="97155">
              <a:lnSpc>
                <a:spcPct val="102000"/>
              </a:lnSpc>
              <a:spcBef>
                <a:spcPts val="0"/>
              </a:spcBef>
              <a:spcAft>
                <a:spcPts val="725"/>
              </a:spcAft>
            </a:pPr>
            <a:r>
              <a:rPr lang="en-US" sz="1800" kern="100" dirty="0">
                <a:solidFill>
                  <a:srgbClr val="000000"/>
                </a:solidFill>
                <a:effectLst/>
                <a:latin typeface="Arial" panose="020B0604020202020204" pitchFamily="34" charset="0"/>
                <a:ea typeface="Arial" panose="020B0604020202020204" pitchFamily="34" charset="0"/>
              </a:rPr>
              <a:t>The School Test Coordinator should collect all test materials, including Directions for Administration, from the Test Administrators. Ensure that all materials are accounted for and organized before proceeding to the next steps. </a:t>
            </a:r>
            <a:endParaRPr lang="en-US" sz="1800" kern="100" dirty="0">
              <a:solidFill>
                <a:srgbClr val="000000"/>
              </a:solidFill>
              <a:effectLst/>
              <a:latin typeface="Calibri" panose="020F0502020204030204" pitchFamily="34" charset="0"/>
              <a:ea typeface="Calibri" panose="020F0502020204030204" pitchFamily="34" charset="0"/>
            </a:endParaRPr>
          </a:p>
          <a:p>
            <a:pPr marL="57150" marR="0">
              <a:lnSpc>
                <a:spcPct val="107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rPr>
              <a:t>Step 2: Prepare Scorable and Nonscorable Materials</a:t>
            </a:r>
            <a:endParaRPr lang="en-US" sz="1800" kern="100" dirty="0">
              <a:solidFill>
                <a:srgbClr val="000000"/>
              </a:solidFill>
              <a:effectLst/>
              <a:latin typeface="Calibri" panose="020F0502020204030204" pitchFamily="34" charset="0"/>
              <a:ea typeface="Calibri" panose="020F0502020204030204" pitchFamily="34" charset="0"/>
            </a:endParaRPr>
          </a:p>
          <a:p>
            <a:pPr marL="57150" marR="0">
              <a:lnSpc>
                <a:spcPct val="107000"/>
              </a:lnSpc>
              <a:spcBef>
                <a:spcPts val="0"/>
              </a:spcBef>
              <a:spcAft>
                <a:spcPts val="800"/>
              </a:spcAft>
            </a:pPr>
            <a:r>
              <a:rPr lang="en-US" sz="1800" kern="100" dirty="0">
                <a:solidFill>
                  <a:srgbClr val="000000"/>
                </a:solidFill>
                <a:effectLst/>
                <a:latin typeface="Arial" panose="020B0604020202020204" pitchFamily="34" charset="0"/>
                <a:ea typeface="Calibri" panose="020F0502020204030204" pitchFamily="34" charset="0"/>
              </a:rPr>
              <a:t>Separate the test materials into two categories: scorable and nonscorable. Scorable materials are those that require scoring by Riverside Scoring Service, while nonscorable materials do not need scoring.</a:t>
            </a:r>
            <a:endParaRPr lang="en-US" sz="1800" kern="100" dirty="0">
              <a:solidFill>
                <a:srgbClr val="000000"/>
              </a:solidFill>
              <a:effectLst/>
              <a:latin typeface="Calibri" panose="020F0502020204030204" pitchFamily="34"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1293336158"/>
              </p:ext>
            </p:extLst>
          </p:nvPr>
        </p:nvGraphicFramePr>
        <p:xfrm>
          <a:off x="641947" y="3615002"/>
          <a:ext cx="10910596" cy="3110265"/>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86499">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Stack A (Scorable Materials)</a:t>
                      </a:r>
                      <a:endParaRPr lang="en-US"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Stack B (Nonscorable Materials)</a:t>
                      </a:r>
                      <a:endParaRPr lang="en-US"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723766">
                <a:tc>
                  <a:txBody>
                    <a:bodyPr/>
                    <a:lstStyle/>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Building Identification Sheet</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Grade/Class Identification Sheets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Pre-ID barcoded CogAT and Iowa Assessments test booklets (except for z coded damaged test booklets).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Overage CogAT and Iowa Assessments test booklets used by students for testing.</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unused Overage Test Booklets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Directions for Administration manuals (CogAT and Iowa Assessments)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Large Print Test Booklets- Prior to packaging for return, student responses must be transferred to the student’s precoded test booklet in a secure setting.  If an overage book is used, ensure that the student’s demographic information has been completed.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Security Checklists/Return Envelope</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2534710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CC91-A845-F9C8-DFC3-CDA27BA3776D}"/>
              </a:ext>
            </a:extLst>
          </p:cNvPr>
          <p:cNvSpPr>
            <a:spLocks noGrp="1"/>
          </p:cNvSpPr>
          <p:nvPr>
            <p:ph type="title"/>
          </p:nvPr>
        </p:nvSpPr>
        <p:spPr>
          <a:xfrm>
            <a:off x="838200" y="365126"/>
            <a:ext cx="10515600" cy="773210"/>
          </a:xfrm>
        </p:spPr>
        <p:txBody>
          <a:bodyPr/>
          <a:lstStyle/>
          <a:p>
            <a:r>
              <a:rPr lang="en-US" b="1" spc="600" dirty="0"/>
              <a:t>Return Material Procedures cont’</a:t>
            </a:r>
          </a:p>
        </p:txBody>
      </p:sp>
      <p:sp>
        <p:nvSpPr>
          <p:cNvPr id="4" name="TextBox 3">
            <a:extLst>
              <a:ext uri="{FF2B5EF4-FFF2-40B4-BE49-F238E27FC236}">
                <a16:creationId xmlns:a16="http://schemas.microsoft.com/office/drawing/2014/main" id="{17AE6B9C-8FDE-D02A-6F21-1E958348662E}"/>
              </a:ext>
            </a:extLst>
          </p:cNvPr>
          <p:cNvSpPr txBox="1"/>
          <p:nvPr/>
        </p:nvSpPr>
        <p:spPr>
          <a:xfrm>
            <a:off x="615820" y="1296761"/>
            <a:ext cx="10935478" cy="393506"/>
          </a:xfrm>
          <a:prstGeom prst="rect">
            <a:avLst/>
          </a:prstGeom>
          <a:noFill/>
        </p:spPr>
        <p:txBody>
          <a:bodyPr wrap="square" rtlCol="0">
            <a:spAutoFit/>
          </a:bodyPr>
          <a:lstStyle/>
          <a:p>
            <a:pPr marL="57150" marR="97155">
              <a:lnSpc>
                <a:spcPct val="102000"/>
              </a:lnSpc>
              <a:spcBef>
                <a:spcPts val="0"/>
              </a:spcBef>
              <a:spcAft>
                <a:spcPts val="0"/>
              </a:spcAft>
            </a:pPr>
            <a:r>
              <a:rPr lang="en-US" sz="2000" b="1" kern="100" dirty="0">
                <a:solidFill>
                  <a:srgbClr val="000000"/>
                </a:solidFill>
                <a:effectLst/>
                <a:latin typeface="Arial" panose="020B0604020202020204" pitchFamily="34" charset="0"/>
                <a:ea typeface="Arial" panose="020B0604020202020204" pitchFamily="34" charset="0"/>
              </a:rPr>
              <a:t>Step 3: </a:t>
            </a:r>
            <a:r>
              <a:rPr lang="en-US" sz="2000" kern="100" dirty="0">
                <a:solidFill>
                  <a:srgbClr val="000000"/>
                </a:solidFill>
                <a:effectLst/>
                <a:latin typeface="Arial" panose="020B0604020202020204" pitchFamily="34" charset="0"/>
                <a:ea typeface="Arial" panose="020B0604020202020204" pitchFamily="34" charset="0"/>
              </a:rPr>
              <a:t>Check the Scorable materials before packaging</a:t>
            </a:r>
            <a:endParaRPr lang="en-US" sz="2000" kern="100" dirty="0">
              <a:solidFill>
                <a:srgbClr val="000000"/>
              </a:solidFill>
              <a:effectLst/>
              <a:latin typeface="Calibri" panose="020F0502020204030204" pitchFamily="34"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BB197137-50F0-85B2-31D2-1CEE79FA4AFB}"/>
              </a:ext>
            </a:extLst>
          </p:cNvPr>
          <p:cNvGraphicFramePr>
            <a:graphicFrameLocks noGrp="1"/>
          </p:cNvGraphicFramePr>
          <p:nvPr>
            <p:extLst>
              <p:ext uri="{D42A27DB-BD31-4B8C-83A1-F6EECF244321}">
                <p14:modId xmlns:p14="http://schemas.microsoft.com/office/powerpoint/2010/main" val="2656117409"/>
              </p:ext>
            </p:extLst>
          </p:nvPr>
        </p:nvGraphicFramePr>
        <p:xfrm>
          <a:off x="628261" y="1968138"/>
          <a:ext cx="10910596" cy="3067667"/>
        </p:xfrm>
        <a:graphic>
          <a:graphicData uri="http://schemas.openxmlformats.org/drawingml/2006/table">
            <a:tbl>
              <a:tblPr firstRow="1" firstCol="1" bandRow="1"/>
              <a:tblGrid>
                <a:gridCol w="5455298">
                  <a:extLst>
                    <a:ext uri="{9D8B030D-6E8A-4147-A177-3AD203B41FA5}">
                      <a16:colId xmlns:a16="http://schemas.microsoft.com/office/drawing/2014/main" val="2015644419"/>
                    </a:ext>
                  </a:extLst>
                </a:gridCol>
                <a:gridCol w="5455298">
                  <a:extLst>
                    <a:ext uri="{9D8B030D-6E8A-4147-A177-3AD203B41FA5}">
                      <a16:colId xmlns:a16="http://schemas.microsoft.com/office/drawing/2014/main" val="3277628162"/>
                    </a:ext>
                  </a:extLst>
                </a:gridCol>
              </a:tblGrid>
              <a:tr h="343901">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Student Test Books</a:t>
                      </a:r>
                      <a:endParaRPr lang="en-US"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tc>
                  <a:txBody>
                    <a:bodyPr/>
                    <a:lstStyle/>
                    <a:p>
                      <a:pPr marL="0" marR="0" algn="ctr">
                        <a:lnSpc>
                          <a:spcPct val="107000"/>
                        </a:lnSpc>
                        <a:spcBef>
                          <a:spcPts val="0"/>
                        </a:spcBef>
                        <a:spcAft>
                          <a:spcPts val="0"/>
                        </a:spcAft>
                      </a:pPr>
                      <a:r>
                        <a:rPr lang="en-US" sz="18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Class/Grade Identification Sheets</a:t>
                      </a:r>
                      <a:endParaRPr lang="en-US" sz="18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326586577"/>
                  </a:ext>
                </a:extLst>
              </a:tr>
              <a:tr h="2723766">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Ensure that a no. 2 pencil was used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Gridding of all student information is complete and correct</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Miscellaneous materials are removed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Stray marks have been erased</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All test booklets are assembled with the demographic page facing 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Use one Grade/Class Identification sheet per TA.  </a:t>
                      </a:r>
                    </a:p>
                    <a:p>
                      <a:pPr marL="342900" marR="0" lvl="0" indent="-342900" rtl="0">
                        <a:lnSpc>
                          <a:spcPct val="107000"/>
                        </a:lnSpc>
                        <a:spcBef>
                          <a:spcPts val="0"/>
                        </a:spcBef>
                        <a:spcAft>
                          <a:spcPts val="0"/>
                        </a:spcAft>
                        <a:buFont typeface="Wingdings" panose="05000000000000000000" pitchFamily="2" charset="2"/>
                        <a:buChar char=""/>
                      </a:pPr>
                      <a:r>
                        <a:rPr lang="en-US" sz="1600" kern="100" dirty="0">
                          <a:effectLst/>
                          <a:latin typeface="Arial" panose="020B0604020202020204" pitchFamily="34" charset="0"/>
                          <a:ea typeface="Calibri" panose="020F0502020204030204" pitchFamily="34" charset="0"/>
                          <a:cs typeface="Arial" panose="020B0604020202020204" pitchFamily="34" charset="0"/>
                        </a:rPr>
                        <a:t>Complete the indicated sections</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1.	INFORMATION BOX</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2.	CLASS NAME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3.	CLASS CODE- Do not complete </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4.	GRADE</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5.	FORM</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6.	ANSWER DOCUMENT COUNT- Use leading zeros (i.e., for forty-four books grid and write 0044).</a:t>
                      </a:r>
                    </a:p>
                    <a:p>
                      <a:pPr marL="457200" marR="0" lvl="1" indent="0" rtl="0">
                        <a:lnSpc>
                          <a:spcPct val="107000"/>
                        </a:lnSpc>
                        <a:spcBef>
                          <a:spcPts val="0"/>
                        </a:spcBef>
                        <a:spcAft>
                          <a:spcPts val="0"/>
                        </a:spcAft>
                        <a:buFont typeface="Wingdings" panose="05000000000000000000" pitchFamily="2" charset="2"/>
                        <a:buNone/>
                      </a:pPr>
                      <a:r>
                        <a:rPr lang="en-US" sz="1600" kern="100" dirty="0">
                          <a:effectLst/>
                          <a:latin typeface="Arial" panose="020B0604020202020204" pitchFamily="34" charset="0"/>
                          <a:ea typeface="Calibri" panose="020F0502020204030204" pitchFamily="34" charset="0"/>
                          <a:cs typeface="Arial" panose="020B0604020202020204" pitchFamily="34" charset="0"/>
                        </a:rPr>
                        <a:t>7.	Scoring Service Only- Do not complete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61794"/>
                  </a:ext>
                </a:extLst>
              </a:tr>
            </a:tbl>
          </a:graphicData>
        </a:graphic>
      </p:graphicFrame>
    </p:spTree>
    <p:extLst>
      <p:ext uri="{BB962C8B-B14F-4D97-AF65-F5344CB8AC3E}">
        <p14:creationId xmlns:p14="http://schemas.microsoft.com/office/powerpoint/2010/main" val="67546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D83283F-0A05-D631-B612-22D8A129E877}"/>
              </a:ext>
            </a:extLst>
          </p:cNvPr>
          <p:cNvSpPr txBox="1">
            <a:spLocks/>
          </p:cNvSpPr>
          <p:nvPr/>
        </p:nvSpPr>
        <p:spPr>
          <a:xfrm>
            <a:off x="557461" y="1078172"/>
            <a:ext cx="11015840" cy="7676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chemeClr val="accent2"/>
                </a:solidFill>
                <a:latin typeface="Arial" panose="020B0604020202020204" pitchFamily="34" charset="0"/>
                <a:ea typeface="+mj-ea"/>
                <a:cs typeface="Arial" panose="020B0604020202020204" pitchFamily="34" charset="0"/>
              </a:defRPr>
            </a:lvl1pPr>
          </a:lstStyle>
          <a:p>
            <a:r>
              <a:rPr lang="en-US" sz="2800" dirty="0">
                <a:solidFill>
                  <a:schemeClr val="tx1"/>
                </a:solidFill>
              </a:rPr>
              <a:t>Things to look for when packing your test materials</a:t>
            </a:r>
          </a:p>
        </p:txBody>
      </p:sp>
      <p:graphicFrame>
        <p:nvGraphicFramePr>
          <p:cNvPr id="7" name="Table 6">
            <a:extLst>
              <a:ext uri="{FF2B5EF4-FFF2-40B4-BE49-F238E27FC236}">
                <a16:creationId xmlns:a16="http://schemas.microsoft.com/office/drawing/2014/main" id="{C6A8F095-DC72-8B6E-7B65-BDC1F4C21F59}"/>
              </a:ext>
            </a:extLst>
          </p:cNvPr>
          <p:cNvGraphicFramePr>
            <a:graphicFrameLocks noGrp="1"/>
          </p:cNvGraphicFramePr>
          <p:nvPr>
            <p:extLst>
              <p:ext uri="{D42A27DB-BD31-4B8C-83A1-F6EECF244321}">
                <p14:modId xmlns:p14="http://schemas.microsoft.com/office/powerpoint/2010/main" val="4094365652"/>
              </p:ext>
            </p:extLst>
          </p:nvPr>
        </p:nvGraphicFramePr>
        <p:xfrm>
          <a:off x="1279090" y="1798199"/>
          <a:ext cx="9633820" cy="4023364"/>
        </p:xfrm>
        <a:graphic>
          <a:graphicData uri="http://schemas.openxmlformats.org/drawingml/2006/table">
            <a:tbl>
              <a:tblPr bandRow="1">
                <a:effectLst>
                  <a:outerShdw blurRad="50800" dist="38100" dir="2700000" algn="tl" rotWithShape="0">
                    <a:prstClr val="black">
                      <a:alpha val="40000"/>
                    </a:prstClr>
                  </a:outerShdw>
                </a:effectLst>
                <a:tableStyleId>{21E4AEA4-8DFA-4A89-87EB-49C32662AFE0}</a:tableStyleId>
              </a:tblPr>
              <a:tblGrid>
                <a:gridCol w="4793025">
                  <a:extLst>
                    <a:ext uri="{9D8B030D-6E8A-4147-A177-3AD203B41FA5}">
                      <a16:colId xmlns:a16="http://schemas.microsoft.com/office/drawing/2014/main" val="20000"/>
                    </a:ext>
                  </a:extLst>
                </a:gridCol>
                <a:gridCol w="4840795">
                  <a:extLst>
                    <a:ext uri="{9D8B030D-6E8A-4147-A177-3AD203B41FA5}">
                      <a16:colId xmlns:a16="http://schemas.microsoft.com/office/drawing/2014/main" val="20001"/>
                    </a:ext>
                  </a:extLst>
                </a:gridCol>
              </a:tblGrid>
              <a:tr h="455741">
                <a:tc>
                  <a:txBody>
                    <a:bodyPr/>
                    <a:lstStyle/>
                    <a:p>
                      <a:r>
                        <a:rPr lang="en-US" sz="2800" b="1" dirty="0">
                          <a:solidFill>
                            <a:schemeClr val="bg1"/>
                          </a:solidFill>
                          <a:latin typeface="+mn-lt"/>
                        </a:rPr>
                        <a:t>Please Remove:</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r>
                        <a:rPr lang="en-US" sz="2800" b="1" dirty="0">
                          <a:solidFill>
                            <a:schemeClr val="bg1"/>
                          </a:solidFill>
                          <a:latin typeface="+mn-lt"/>
                        </a:rPr>
                        <a:t>Other checks: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000"/>
                  </a:ext>
                </a:extLst>
              </a:tr>
              <a:tr h="2835751">
                <a:tc>
                  <a:txBody>
                    <a:bodyPr/>
                    <a:lstStyle/>
                    <a:p>
                      <a:pPr marL="285750" indent="-285750">
                        <a:buFont typeface="Wingdings" panose="05000000000000000000" pitchFamily="2" charset="2"/>
                        <a:buChar char="§"/>
                      </a:pPr>
                      <a:r>
                        <a:rPr lang="en-US" sz="2800" dirty="0">
                          <a:solidFill>
                            <a:schemeClr val="tx1"/>
                          </a:solidFill>
                        </a:rPr>
                        <a:t>scratch paper</a:t>
                      </a:r>
                    </a:p>
                    <a:p>
                      <a:pPr marL="285750" indent="-285750">
                        <a:buFont typeface="Wingdings" panose="05000000000000000000" pitchFamily="2" charset="2"/>
                        <a:buChar char="§"/>
                      </a:pPr>
                      <a:r>
                        <a:rPr lang="en-US" sz="2800" dirty="0">
                          <a:solidFill>
                            <a:schemeClr val="tx1"/>
                          </a:solidFill>
                        </a:rPr>
                        <a:t>tape of any kind</a:t>
                      </a:r>
                    </a:p>
                    <a:p>
                      <a:pPr marL="285750" indent="-285750">
                        <a:buFont typeface="Wingdings" panose="05000000000000000000" pitchFamily="2" charset="2"/>
                        <a:buChar char="§"/>
                      </a:pPr>
                      <a:r>
                        <a:rPr lang="en-US" sz="2800" dirty="0">
                          <a:solidFill>
                            <a:schemeClr val="tx1"/>
                          </a:solidFill>
                        </a:rPr>
                        <a:t>Post-</a:t>
                      </a:r>
                      <a:r>
                        <a:rPr lang="en-US" sz="2800" dirty="0" err="1">
                          <a:solidFill>
                            <a:schemeClr val="tx1"/>
                          </a:solidFill>
                        </a:rPr>
                        <a:t>it</a:t>
                      </a:r>
                      <a:r>
                        <a:rPr lang="en-US" sz="2800" i="1" baseline="30000" dirty="0" err="1">
                          <a:solidFill>
                            <a:schemeClr val="tx1"/>
                          </a:solidFill>
                        </a:rPr>
                        <a:t>TM</a:t>
                      </a:r>
                      <a:r>
                        <a:rPr lang="en-US" sz="2800" baseline="0" dirty="0">
                          <a:solidFill>
                            <a:schemeClr val="tx1"/>
                          </a:solidFill>
                        </a:rPr>
                        <a:t> Sticky Notes</a:t>
                      </a:r>
                    </a:p>
                    <a:p>
                      <a:pPr marL="285750" indent="-285750">
                        <a:buFont typeface="Wingdings" panose="05000000000000000000" pitchFamily="2" charset="2"/>
                        <a:buChar char="§"/>
                      </a:pPr>
                      <a:r>
                        <a:rPr lang="en-US" sz="2800" baseline="0" dirty="0">
                          <a:solidFill>
                            <a:schemeClr val="tx1"/>
                          </a:solidFill>
                        </a:rPr>
                        <a:t>staples</a:t>
                      </a:r>
                    </a:p>
                    <a:p>
                      <a:pPr marL="285750" indent="-285750">
                        <a:buFont typeface="Wingdings" panose="05000000000000000000" pitchFamily="2" charset="2"/>
                        <a:buChar char="§"/>
                      </a:pPr>
                      <a:r>
                        <a:rPr lang="en-US" sz="2800" baseline="0" dirty="0">
                          <a:solidFill>
                            <a:schemeClr val="tx1"/>
                          </a:solidFill>
                        </a:rPr>
                        <a:t>pins</a:t>
                      </a:r>
                    </a:p>
                    <a:p>
                      <a:pPr marL="285750" indent="-285750">
                        <a:buFont typeface="Wingdings" panose="05000000000000000000" pitchFamily="2" charset="2"/>
                        <a:buChar char="§"/>
                      </a:pPr>
                      <a:r>
                        <a:rPr lang="en-US" sz="2800" baseline="0" dirty="0">
                          <a:solidFill>
                            <a:schemeClr val="tx1"/>
                          </a:solidFill>
                        </a:rPr>
                        <a:t>paper clips</a:t>
                      </a:r>
                      <a:endParaRPr lang="en-US" sz="2800" dirty="0">
                        <a:solidFill>
                          <a:schemeClr val="tx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2800" dirty="0">
                          <a:solidFill>
                            <a:schemeClr val="tx1"/>
                          </a:solidFill>
                        </a:rPr>
                        <a:t>stray marks</a:t>
                      </a:r>
                    </a:p>
                    <a:p>
                      <a:pPr marL="285750" indent="-285750">
                        <a:buFont typeface="Wingdings" panose="05000000000000000000" pitchFamily="2" charset="2"/>
                        <a:buChar char="§"/>
                      </a:pPr>
                      <a:r>
                        <a:rPr lang="en-US" sz="2800" dirty="0">
                          <a:solidFill>
                            <a:schemeClr val="tx1"/>
                          </a:solidFill>
                        </a:rPr>
                        <a:t>light marks for answers</a:t>
                      </a:r>
                    </a:p>
                    <a:p>
                      <a:pPr marL="285750" indent="-285750">
                        <a:buFont typeface="Wingdings" panose="05000000000000000000" pitchFamily="2" charset="2"/>
                        <a:buChar char="§"/>
                      </a:pPr>
                      <a:r>
                        <a:rPr lang="en-US" sz="2800" dirty="0">
                          <a:solidFill>
                            <a:schemeClr val="tx1"/>
                          </a:solidFill>
                        </a:rPr>
                        <a:t>darken response marks so that they fill the circles.</a:t>
                      </a:r>
                    </a:p>
                    <a:p>
                      <a:pPr marL="285750" indent="-285750">
                        <a:buFont typeface="Wingdings" panose="05000000000000000000" pitchFamily="2" charset="2"/>
                        <a:buChar char="§"/>
                      </a:pPr>
                      <a:r>
                        <a:rPr lang="en-US" sz="2800" dirty="0">
                          <a:solidFill>
                            <a:schemeClr val="tx1"/>
                          </a:solidFill>
                        </a:rPr>
                        <a:t>complete erasures where the</a:t>
                      </a:r>
                      <a:r>
                        <a:rPr lang="en-US" sz="2800" baseline="0" dirty="0">
                          <a:solidFill>
                            <a:schemeClr val="tx1"/>
                          </a:solidFill>
                        </a:rPr>
                        <a:t> </a:t>
                      </a:r>
                      <a:r>
                        <a:rPr lang="en-US" sz="2800" dirty="0">
                          <a:solidFill>
                            <a:schemeClr val="tx1"/>
                          </a:solidFill>
                        </a:rPr>
                        <a:t>student</a:t>
                      </a:r>
                      <a:r>
                        <a:rPr lang="en-US" sz="2800" baseline="0" dirty="0">
                          <a:solidFill>
                            <a:schemeClr val="tx1"/>
                          </a:solidFill>
                        </a:rPr>
                        <a:t> changed answers.</a:t>
                      </a:r>
                      <a:endParaRPr lang="en-US" sz="2800" dirty="0">
                        <a:solidFill>
                          <a:schemeClr val="tx1"/>
                        </a:solidFill>
                      </a:endParaRPr>
                    </a:p>
                    <a:p>
                      <a:pPr>
                        <a:buFont typeface="Arial" pitchFamily="34" charset="0"/>
                        <a:buNone/>
                      </a:pPr>
                      <a:endParaRPr lang="en-US" sz="2800" dirty="0">
                        <a:solidFill>
                          <a:schemeClr val="tx1"/>
                        </a:solidFill>
                      </a:endParaRPr>
                    </a:p>
                    <a:p>
                      <a:pPr>
                        <a:buFont typeface="Arial" pitchFamily="34" charset="0"/>
                        <a:buNone/>
                      </a:pPr>
                      <a:endParaRPr lang="en-US" sz="2800" dirty="0">
                        <a:solidFill>
                          <a:schemeClr val="tx1"/>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Title 1">
            <a:extLst>
              <a:ext uri="{FF2B5EF4-FFF2-40B4-BE49-F238E27FC236}">
                <a16:creationId xmlns:a16="http://schemas.microsoft.com/office/drawing/2014/main" id="{9D262D87-5576-786F-A5EB-098ED880C876}"/>
              </a:ext>
            </a:extLst>
          </p:cNvPr>
          <p:cNvSpPr>
            <a:spLocks noGrp="1"/>
          </p:cNvSpPr>
          <p:nvPr>
            <p:ph type="title"/>
          </p:nvPr>
        </p:nvSpPr>
        <p:spPr>
          <a:xfrm>
            <a:off x="838200" y="365126"/>
            <a:ext cx="10515600" cy="773210"/>
          </a:xfrm>
        </p:spPr>
        <p:txBody>
          <a:bodyPr/>
          <a:lstStyle/>
          <a:p>
            <a:r>
              <a:rPr lang="en-US" b="1" spc="600" dirty="0"/>
              <a:t>Return Material Procedures cont’</a:t>
            </a:r>
          </a:p>
        </p:txBody>
      </p:sp>
    </p:spTree>
    <p:extLst>
      <p:ext uri="{BB962C8B-B14F-4D97-AF65-F5344CB8AC3E}">
        <p14:creationId xmlns:p14="http://schemas.microsoft.com/office/powerpoint/2010/main" val="1240065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3EC1F4-2D60-5078-A6E1-707701F6D44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b="1" kern="1200" dirty="0">
                <a:latin typeface="+mj-lt"/>
                <a:ea typeface="+mj-ea"/>
                <a:cs typeface="+mj-cs"/>
              </a:rPr>
              <a:t>Building Identification Sheets</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8D9E848B-20CD-649F-8D46-8F02BC2C1369}"/>
              </a:ext>
            </a:extLst>
          </p:cNvPr>
          <p:cNvSpPr txBox="1">
            <a:spLocks/>
          </p:cNvSpPr>
          <p:nvPr/>
        </p:nvSpPr>
        <p:spPr>
          <a:xfrm>
            <a:off x="630936" y="2660904"/>
            <a:ext cx="5333136" cy="3547872"/>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sz="2400" dirty="0">
                <a:latin typeface="+mn-lt"/>
                <a:cs typeface="+mn-cs"/>
              </a:rPr>
              <a:t>Districts received extra Building (School) Identification Sheets that are blank.</a:t>
            </a:r>
          </a:p>
          <a:p>
            <a:pPr marL="285750" indent="-228600">
              <a:spcBef>
                <a:spcPts val="0"/>
              </a:spcBef>
              <a:spcAft>
                <a:spcPts val="600"/>
              </a:spcAft>
              <a:buFont typeface="Arial" panose="020B0604020202020204" pitchFamily="34" charset="0"/>
              <a:buChar char="•"/>
              <a:defRPr/>
            </a:pPr>
            <a:r>
              <a:rPr lang="en-US" sz="2400" dirty="0">
                <a:latin typeface="+mn-lt"/>
                <a:cs typeface="+mn-cs"/>
              </a:rPr>
              <a:t>Schools receive two Building Identification Sheets - one that is pre-slugged and one that is blank. </a:t>
            </a:r>
          </a:p>
          <a:p>
            <a:pPr marL="285750" indent="-228600">
              <a:spcBef>
                <a:spcPts val="0"/>
              </a:spcBef>
              <a:spcAft>
                <a:spcPts val="600"/>
              </a:spcAft>
              <a:buFont typeface="Arial" panose="020B0604020202020204" pitchFamily="34" charset="0"/>
              <a:buChar char="•"/>
              <a:defRPr/>
            </a:pPr>
            <a:r>
              <a:rPr lang="en-US" sz="2400" dirty="0">
                <a:latin typeface="+mn-lt"/>
                <a:cs typeface="+mn-cs"/>
              </a:rPr>
              <a:t>Please do </a:t>
            </a:r>
            <a:r>
              <a:rPr lang="en-US" sz="2400" b="1" dirty="0">
                <a:latin typeface="+mn-lt"/>
                <a:cs typeface="+mn-cs"/>
              </a:rPr>
              <a:t>NOT PHOTOCOPY </a:t>
            </a:r>
            <a:r>
              <a:rPr lang="en-US" sz="2400" dirty="0">
                <a:latin typeface="+mn-lt"/>
                <a:cs typeface="+mn-cs"/>
              </a:rPr>
              <a:t>the School/Building Identification Sheet.</a:t>
            </a:r>
          </a:p>
          <a:p>
            <a:pPr marL="285750" indent="-228600">
              <a:spcBef>
                <a:spcPts val="0"/>
              </a:spcBef>
              <a:spcAft>
                <a:spcPts val="600"/>
              </a:spcAft>
              <a:buFont typeface="Arial" panose="020B0604020202020204" pitchFamily="34" charset="0"/>
              <a:buChar char="•"/>
              <a:defRPr/>
            </a:pPr>
            <a:r>
              <a:rPr lang="en-US" sz="2400" dirty="0">
                <a:latin typeface="+mn-lt"/>
                <a:cs typeface="+mn-cs"/>
              </a:rPr>
              <a:t>Do </a:t>
            </a:r>
            <a:r>
              <a:rPr lang="en-US" sz="2400" b="1" dirty="0">
                <a:latin typeface="+mn-lt"/>
                <a:cs typeface="+mn-cs"/>
              </a:rPr>
              <a:t>NOT</a:t>
            </a:r>
            <a:r>
              <a:rPr lang="en-US" sz="2400" dirty="0">
                <a:latin typeface="+mn-lt"/>
                <a:cs typeface="+mn-cs"/>
              </a:rPr>
              <a:t> complete Box #4 SCORING SERVICE ONLY section as this is done by Riverside Scoring Center.</a:t>
            </a:r>
          </a:p>
        </p:txBody>
      </p:sp>
      <p:pic>
        <p:nvPicPr>
          <p:cNvPr id="5" name="Picture 4" descr="Building ID Sheet">
            <a:extLst>
              <a:ext uri="{FF2B5EF4-FFF2-40B4-BE49-F238E27FC236}">
                <a16:creationId xmlns:a16="http://schemas.microsoft.com/office/drawing/2014/main" id="{6F8F9FB8-6DFE-FF5D-9F3B-28C6E28E706D}"/>
              </a:ext>
            </a:extLst>
          </p:cNvPr>
          <p:cNvPicPr>
            <a:picLocks noChangeAspect="1"/>
          </p:cNvPicPr>
          <p:nvPr/>
        </p:nvPicPr>
        <p:blipFill>
          <a:blip r:embed="rId2"/>
          <a:stretch>
            <a:fillRect/>
          </a:stretch>
        </p:blipFill>
        <p:spPr>
          <a:xfrm>
            <a:off x="7290566" y="640080"/>
            <a:ext cx="4258156" cy="544575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084957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04854-6FA5-A137-26F6-5FA70675389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b="1" kern="1200" dirty="0">
                <a:latin typeface="+mj-lt"/>
                <a:ea typeface="+mj-ea"/>
                <a:cs typeface="+mj-cs"/>
              </a:rPr>
              <a:t>Grade Class Identification Sheets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49D5DF3A-23BF-7DDB-73F2-69118D62B4F7}"/>
              </a:ext>
            </a:extLst>
          </p:cNvPr>
          <p:cNvSpPr txBox="1">
            <a:spLocks/>
          </p:cNvSpPr>
          <p:nvPr/>
        </p:nvSpPr>
        <p:spPr>
          <a:xfrm>
            <a:off x="630936" y="2497540"/>
            <a:ext cx="5319488" cy="3711236"/>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28600">
              <a:spcBef>
                <a:spcPts val="0"/>
              </a:spcBef>
              <a:spcAft>
                <a:spcPts val="600"/>
              </a:spcAft>
              <a:buFont typeface="Arial" panose="020B0604020202020204" pitchFamily="34" charset="0"/>
              <a:buChar char="•"/>
              <a:defRPr/>
            </a:pPr>
            <a:r>
              <a:rPr lang="en-US" sz="2200" dirty="0">
                <a:latin typeface="+mn-lt"/>
                <a:cs typeface="+mn-cs"/>
              </a:rPr>
              <a:t>Included in each Building Package are plenty of blank Grade/Class Identification Sheets.</a:t>
            </a:r>
          </a:p>
          <a:p>
            <a:pPr marL="285750" indent="-228600">
              <a:spcBef>
                <a:spcPts val="0"/>
              </a:spcBef>
              <a:spcAft>
                <a:spcPts val="600"/>
              </a:spcAft>
              <a:buFont typeface="Arial" panose="020B0604020202020204" pitchFamily="34" charset="0"/>
              <a:buChar char="•"/>
              <a:defRPr/>
            </a:pPr>
            <a:r>
              <a:rPr lang="en-US" sz="2200" dirty="0">
                <a:latin typeface="+mn-lt"/>
                <a:cs typeface="+mn-cs"/>
              </a:rPr>
              <a:t>Please do </a:t>
            </a:r>
            <a:r>
              <a:rPr lang="en-US" sz="2200" b="1" dirty="0">
                <a:latin typeface="+mn-lt"/>
                <a:cs typeface="+mn-cs"/>
              </a:rPr>
              <a:t>NOT PHOTOCOPY </a:t>
            </a:r>
            <a:r>
              <a:rPr lang="en-US" sz="2200" dirty="0">
                <a:latin typeface="+mn-lt"/>
                <a:cs typeface="+mn-cs"/>
              </a:rPr>
              <a:t>the GIS document. School Test Coordinators will have to contact the District Test Coordinators if more GIS documents are needed.</a:t>
            </a:r>
          </a:p>
          <a:p>
            <a:pPr marL="285750" indent="-228600">
              <a:spcBef>
                <a:spcPts val="0"/>
              </a:spcBef>
              <a:spcAft>
                <a:spcPts val="600"/>
              </a:spcAft>
              <a:buFont typeface="Arial" panose="020B0604020202020204" pitchFamily="34" charset="0"/>
              <a:buChar char="•"/>
              <a:defRPr/>
            </a:pPr>
            <a:r>
              <a:rPr lang="en-US" sz="2200" dirty="0">
                <a:latin typeface="+mn-lt"/>
                <a:cs typeface="+mn-cs"/>
              </a:rPr>
              <a:t>It’s important to </a:t>
            </a:r>
            <a:r>
              <a:rPr lang="en-US" sz="2200" b="1" dirty="0">
                <a:latin typeface="+mn-lt"/>
                <a:cs typeface="+mn-cs"/>
              </a:rPr>
              <a:t>include</a:t>
            </a:r>
            <a:r>
              <a:rPr lang="en-US" sz="2200" dirty="0">
                <a:latin typeface="+mn-lt"/>
                <a:cs typeface="+mn-cs"/>
              </a:rPr>
              <a:t> your document count.</a:t>
            </a:r>
          </a:p>
          <a:p>
            <a:pPr marL="285750" indent="-228600">
              <a:spcBef>
                <a:spcPts val="0"/>
              </a:spcBef>
              <a:spcAft>
                <a:spcPts val="600"/>
              </a:spcAft>
              <a:buFont typeface="Arial" panose="020B0604020202020204" pitchFamily="34" charset="0"/>
              <a:buChar char="•"/>
              <a:defRPr/>
            </a:pPr>
            <a:r>
              <a:rPr lang="en-US" sz="2200" dirty="0">
                <a:latin typeface="+mn-lt"/>
                <a:cs typeface="+mn-cs"/>
              </a:rPr>
              <a:t>Do </a:t>
            </a:r>
            <a:r>
              <a:rPr lang="en-US" sz="2200" b="1" dirty="0">
                <a:latin typeface="+mn-lt"/>
                <a:cs typeface="+mn-cs"/>
              </a:rPr>
              <a:t>NOT</a:t>
            </a:r>
            <a:r>
              <a:rPr lang="en-US" sz="2200" dirty="0">
                <a:latin typeface="+mn-lt"/>
                <a:cs typeface="+mn-cs"/>
              </a:rPr>
              <a:t> complete Box #4 SCORING SERVICE ONLY section as that is done by Riverside Scoring Center.</a:t>
            </a:r>
          </a:p>
        </p:txBody>
      </p:sp>
      <p:pic>
        <p:nvPicPr>
          <p:cNvPr id="8" name="Picture 7" descr="Grade/Class ID Sheet">
            <a:extLst>
              <a:ext uri="{FF2B5EF4-FFF2-40B4-BE49-F238E27FC236}">
                <a16:creationId xmlns:a16="http://schemas.microsoft.com/office/drawing/2014/main" id="{C4B8D6D9-C18E-B72E-9823-3D46900A5478}"/>
              </a:ext>
            </a:extLst>
          </p:cNvPr>
          <p:cNvPicPr>
            <a:picLocks noChangeAspect="1"/>
          </p:cNvPicPr>
          <p:nvPr/>
        </p:nvPicPr>
        <p:blipFill>
          <a:blip r:embed="rId2"/>
          <a:stretch>
            <a:fillRect/>
          </a:stretch>
        </p:blipFill>
        <p:spPr>
          <a:xfrm>
            <a:off x="6782722" y="309518"/>
            <a:ext cx="4766000" cy="624056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15384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9" name="Rectangle 17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418A154-9AC4-8A65-AD43-D38A31C6210A}"/>
              </a:ext>
            </a:extLst>
          </p:cNvPr>
          <p:cNvGrpSpPr/>
          <p:nvPr/>
        </p:nvGrpSpPr>
        <p:grpSpPr>
          <a:xfrm>
            <a:off x="836675" y="1332470"/>
            <a:ext cx="10515600" cy="4015440"/>
            <a:chOff x="0" y="274737"/>
            <a:chExt cx="10515600" cy="4015440"/>
          </a:xfrm>
          <a:scene3d>
            <a:camera prst="orthographicFront"/>
            <a:lightRig rig="flat" dir="t"/>
          </a:scene3d>
        </p:grpSpPr>
        <p:sp>
          <p:nvSpPr>
            <p:cNvPr id="4" name="Rectangle: Rounded Corners 3">
              <a:extLst>
                <a:ext uri="{FF2B5EF4-FFF2-40B4-BE49-F238E27FC236}">
                  <a16:creationId xmlns:a16="http://schemas.microsoft.com/office/drawing/2014/main" id="{11A07769-4B58-695C-EB8E-4A30584468AB}"/>
                </a:ext>
              </a:extLst>
            </p:cNvPr>
            <p:cNvSpPr/>
            <p:nvPr/>
          </p:nvSpPr>
          <p:spPr>
            <a:xfrm>
              <a:off x="0" y="274737"/>
              <a:ext cx="10515600" cy="4015440"/>
            </a:xfrm>
            <a:prstGeom prst="roundRect">
              <a:avLst/>
            </a:prstGeom>
            <a:solidFill>
              <a:schemeClr val="accent1">
                <a:lumMod val="75000"/>
              </a:schemeClr>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27D828E0-F7B0-FD1A-6D35-1AC56FC7F40A}"/>
                </a:ext>
              </a:extLst>
            </p:cNvPr>
            <p:cNvSpPr txBox="1"/>
            <p:nvPr/>
          </p:nvSpPr>
          <p:spPr>
            <a:xfrm>
              <a:off x="196018" y="470755"/>
              <a:ext cx="10123564" cy="36234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The Gifted and Talented Grade 2 Assessment is a statewide assessment used to identify students for district gifted and talented programs. Students are identified for this program by demonstrating high performance ability or potential in academic and/or artistic areas.</a:t>
              </a:r>
            </a:p>
          </p:txBody>
        </p:sp>
      </p:grpSp>
      <p:sp>
        <p:nvSpPr>
          <p:cNvPr id="11" name="Title 1">
            <a:extLst>
              <a:ext uri="{FF2B5EF4-FFF2-40B4-BE49-F238E27FC236}">
                <a16:creationId xmlns:a16="http://schemas.microsoft.com/office/drawing/2014/main" id="{B76577D0-0834-626A-9302-16BF57BC468F}"/>
              </a:ext>
            </a:extLst>
          </p:cNvPr>
          <p:cNvSpPr>
            <a:spLocks noGrp="1"/>
          </p:cNvSpPr>
          <p:nvPr>
            <p:ph type="title"/>
          </p:nvPr>
        </p:nvSpPr>
        <p:spPr>
          <a:xfrm>
            <a:off x="838200" y="386873"/>
            <a:ext cx="10515600" cy="757716"/>
          </a:xfrm>
        </p:spPr>
        <p:txBody>
          <a:bodyPr>
            <a:normAutofit fontScale="90000"/>
          </a:bodyPr>
          <a:lstStyle/>
          <a:p>
            <a:r>
              <a:rPr lang="en-US" sz="4800" b="1" dirty="0"/>
              <a:t>SC Gr 2 Gifted &amp; Talented Assessment Program </a:t>
            </a:r>
          </a:p>
        </p:txBody>
      </p:sp>
    </p:spTree>
    <p:extLst>
      <p:ext uri="{BB962C8B-B14F-4D97-AF65-F5344CB8AC3E}">
        <p14:creationId xmlns:p14="http://schemas.microsoft.com/office/powerpoint/2010/main" val="795595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mmary of Test Materials Returned document.">
            <a:extLst>
              <a:ext uri="{FF2B5EF4-FFF2-40B4-BE49-F238E27FC236}">
                <a16:creationId xmlns:a16="http://schemas.microsoft.com/office/drawing/2014/main" id="{E11CB3D9-B529-7784-D3E8-7B7FA94E9462}"/>
              </a:ext>
            </a:extLst>
          </p:cNvPr>
          <p:cNvPicPr>
            <a:picLocks noChangeAspect="1"/>
          </p:cNvPicPr>
          <p:nvPr/>
        </p:nvPicPr>
        <p:blipFill>
          <a:blip r:embed="rId3"/>
          <a:stretch>
            <a:fillRect/>
          </a:stretch>
        </p:blipFill>
        <p:spPr>
          <a:xfrm>
            <a:off x="598517" y="1023497"/>
            <a:ext cx="4351259" cy="5496674"/>
          </a:xfrm>
          <a:prstGeom prst="rect">
            <a:avLst/>
          </a:prstGeom>
          <a:ln>
            <a:solidFill>
              <a:schemeClr val="bg1">
                <a:lumMod val="65000"/>
              </a:schemeClr>
            </a:solidFill>
          </a:ln>
          <a:effectLst>
            <a:outerShdw blurRad="50800" dist="38100" dir="13500000" algn="br" rotWithShape="0">
              <a:prstClr val="black">
                <a:alpha val="40000"/>
              </a:prstClr>
            </a:outerShdw>
          </a:effectLst>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337829"/>
            <a:ext cx="10515600" cy="732787"/>
          </a:xfrm>
        </p:spPr>
        <p:txBody>
          <a:bodyPr>
            <a:normAutofit/>
          </a:bodyPr>
          <a:lstStyle/>
          <a:p>
            <a:r>
              <a:rPr lang="en-US" b="1" dirty="0"/>
              <a:t>Summary of Test Materials Returned</a:t>
            </a:r>
          </a:p>
        </p:txBody>
      </p:sp>
      <p:sp>
        <p:nvSpPr>
          <p:cNvPr id="10" name="Rectangle 9">
            <a:extLst>
              <a:ext uri="{FF2B5EF4-FFF2-40B4-BE49-F238E27FC236}">
                <a16:creationId xmlns:a16="http://schemas.microsoft.com/office/drawing/2014/main" id="{118D055B-FAAD-BAFB-C068-788571CF7F09}"/>
              </a:ext>
            </a:extLst>
          </p:cNvPr>
          <p:cNvSpPr/>
          <p:nvPr/>
        </p:nvSpPr>
        <p:spPr>
          <a:xfrm flipH="1">
            <a:off x="6132743" y="1070617"/>
            <a:ext cx="4876800" cy="4842482"/>
          </a:xfrm>
          <a:prstGeom prst="rect">
            <a:avLst/>
          </a:prstGeom>
          <a:noFill/>
          <a:ln w="38100" cap="flat" cmpd="sng">
            <a:noFill/>
            <a:miter lim="800000"/>
          </a:ln>
          <a:effectLst/>
        </p:spPr>
        <p:style>
          <a:lnRef idx="1">
            <a:schemeClr val="accent1"/>
          </a:lnRef>
          <a:fillRef idx="3">
            <a:schemeClr val="accent1"/>
          </a:fillRef>
          <a:effectRef idx="2">
            <a:schemeClr val="accent1"/>
          </a:effectRef>
          <a:fontRef idx="minor">
            <a:schemeClr val="lt1"/>
          </a:fontRef>
        </p:style>
        <p:txBody>
          <a:bodyPr lIns="182880" tIns="182880" bIns="91440"/>
          <a:lstStyle/>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Indicate the number of scorable materials (test booklets)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Indicate the number of nonscorable test materials returned.</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Fill in all 6 boxes shown in the diagram.</a:t>
            </a:r>
          </a:p>
          <a:p>
            <a:pPr marL="342900" indent="-342900" fontAlgn="auto">
              <a:spcBef>
                <a:spcPts val="1200"/>
              </a:spcBef>
              <a:spcAft>
                <a:spcPts val="0"/>
              </a:spcAft>
              <a:buFont typeface="Arial" panose="020B0604020202020204" pitchFamily="34" charset="0"/>
              <a:buChar char="•"/>
              <a:defRPr/>
            </a:pPr>
            <a:r>
              <a:rPr lang="en-US" sz="2800" dirty="0">
                <a:solidFill>
                  <a:schemeClr val="tx1"/>
                </a:solidFill>
                <a:latin typeface="+mj-lt"/>
              </a:rPr>
              <a:t>To be used by DTCs to complete the OSS</a:t>
            </a:r>
            <a:r>
              <a:rPr lang="en-US" sz="2800" dirty="0">
                <a:solidFill>
                  <a:schemeClr val="tx1"/>
                </a:solidFill>
              </a:rPr>
              <a:t>.</a:t>
            </a:r>
          </a:p>
        </p:txBody>
      </p:sp>
      <p:sp>
        <p:nvSpPr>
          <p:cNvPr id="12" name="Text Box 11">
            <a:extLst>
              <a:ext uri="{FF2B5EF4-FFF2-40B4-BE49-F238E27FC236}">
                <a16:creationId xmlns:a16="http://schemas.microsoft.com/office/drawing/2014/main" id="{C7AEAD08-DB41-1632-E5E1-330AD20E9DF1}"/>
              </a:ext>
            </a:extLst>
          </p:cNvPr>
          <p:cNvSpPr txBox="1">
            <a:spLocks noChangeArrowheads="1"/>
          </p:cNvSpPr>
          <p:nvPr/>
        </p:nvSpPr>
        <p:spPr bwMode="auto">
          <a:xfrm>
            <a:off x="2361204" y="3993193"/>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60</a:t>
            </a:r>
          </a:p>
        </p:txBody>
      </p:sp>
      <p:sp>
        <p:nvSpPr>
          <p:cNvPr id="13" name="Text Box 11">
            <a:extLst>
              <a:ext uri="{FF2B5EF4-FFF2-40B4-BE49-F238E27FC236}">
                <a16:creationId xmlns:a16="http://schemas.microsoft.com/office/drawing/2014/main" id="{77D0BEBC-9253-7168-B058-A8D9C068D15E}"/>
              </a:ext>
            </a:extLst>
          </p:cNvPr>
          <p:cNvSpPr txBox="1">
            <a:spLocks noChangeArrowheads="1"/>
          </p:cNvSpPr>
          <p:nvPr/>
        </p:nvSpPr>
        <p:spPr bwMode="auto">
          <a:xfrm>
            <a:off x="3205838" y="3990900"/>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60</a:t>
            </a:r>
          </a:p>
        </p:txBody>
      </p:sp>
      <p:sp>
        <p:nvSpPr>
          <p:cNvPr id="14" name="Text Box 11">
            <a:extLst>
              <a:ext uri="{FF2B5EF4-FFF2-40B4-BE49-F238E27FC236}">
                <a16:creationId xmlns:a16="http://schemas.microsoft.com/office/drawing/2014/main" id="{D54582CB-25D5-2E35-C8A2-1F57CF470351}"/>
              </a:ext>
            </a:extLst>
          </p:cNvPr>
          <p:cNvSpPr txBox="1">
            <a:spLocks noChangeArrowheads="1"/>
          </p:cNvSpPr>
          <p:nvPr/>
        </p:nvSpPr>
        <p:spPr bwMode="auto">
          <a:xfrm>
            <a:off x="3910658" y="399934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120</a:t>
            </a:r>
          </a:p>
        </p:txBody>
      </p:sp>
      <p:sp>
        <p:nvSpPr>
          <p:cNvPr id="15" name="Text Box 11">
            <a:extLst>
              <a:ext uri="{FF2B5EF4-FFF2-40B4-BE49-F238E27FC236}">
                <a16:creationId xmlns:a16="http://schemas.microsoft.com/office/drawing/2014/main" id="{CD171F7D-AE87-358E-F698-D7673F82BAE1}"/>
              </a:ext>
            </a:extLst>
          </p:cNvPr>
          <p:cNvSpPr txBox="1">
            <a:spLocks noChangeArrowheads="1"/>
          </p:cNvSpPr>
          <p:nvPr/>
        </p:nvSpPr>
        <p:spPr bwMode="auto">
          <a:xfrm>
            <a:off x="2451960" y="490042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14</a:t>
            </a:r>
          </a:p>
        </p:txBody>
      </p:sp>
      <p:sp>
        <p:nvSpPr>
          <p:cNvPr id="16" name="Text Box 11">
            <a:extLst>
              <a:ext uri="{FF2B5EF4-FFF2-40B4-BE49-F238E27FC236}">
                <a16:creationId xmlns:a16="http://schemas.microsoft.com/office/drawing/2014/main" id="{9A5816AE-1A79-26AE-3028-DFCCC39942D8}"/>
              </a:ext>
            </a:extLst>
          </p:cNvPr>
          <p:cNvSpPr txBox="1">
            <a:spLocks noChangeArrowheads="1"/>
          </p:cNvSpPr>
          <p:nvPr/>
        </p:nvSpPr>
        <p:spPr bwMode="auto">
          <a:xfrm>
            <a:off x="3205838" y="488610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200" dirty="0">
                <a:latin typeface="+mn-lt"/>
                <a:cs typeface="+mn-cs"/>
              </a:rPr>
              <a:t>14</a:t>
            </a:r>
          </a:p>
        </p:txBody>
      </p:sp>
      <p:sp>
        <p:nvSpPr>
          <p:cNvPr id="17" name="Text Box 11">
            <a:extLst>
              <a:ext uri="{FF2B5EF4-FFF2-40B4-BE49-F238E27FC236}">
                <a16:creationId xmlns:a16="http://schemas.microsoft.com/office/drawing/2014/main" id="{6F6FBE8D-04CE-09DA-B0AA-C4682EE43D9E}"/>
              </a:ext>
            </a:extLst>
          </p:cNvPr>
          <p:cNvSpPr txBox="1">
            <a:spLocks noChangeArrowheads="1"/>
          </p:cNvSpPr>
          <p:nvPr/>
        </p:nvSpPr>
        <p:spPr bwMode="auto">
          <a:xfrm>
            <a:off x="3910658" y="4871711"/>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algn="ctr" eaLnBrk="1" fontAlgn="auto" hangingPunct="1">
              <a:spcBef>
                <a:spcPct val="50000"/>
              </a:spcBef>
              <a:spcAft>
                <a:spcPts val="0"/>
              </a:spcAft>
              <a:defRPr/>
            </a:pPr>
            <a:r>
              <a:rPr lang="en-US" sz="1200" dirty="0">
                <a:solidFill>
                  <a:srgbClr val="FF0000"/>
                </a:solidFill>
                <a:latin typeface="+mn-lt"/>
                <a:cs typeface="+mn-cs"/>
              </a:rPr>
              <a:t>28</a:t>
            </a:r>
          </a:p>
        </p:txBody>
      </p:sp>
      <p:sp>
        <p:nvSpPr>
          <p:cNvPr id="18" name="Oval 17">
            <a:extLst>
              <a:ext uri="{FF2B5EF4-FFF2-40B4-BE49-F238E27FC236}">
                <a16:creationId xmlns:a16="http://schemas.microsoft.com/office/drawing/2014/main" id="{219946FE-FA56-0D0B-CDE2-BAA4BF7DB48D}"/>
              </a:ext>
            </a:extLst>
          </p:cNvPr>
          <p:cNvSpPr/>
          <p:nvPr/>
        </p:nvSpPr>
        <p:spPr>
          <a:xfrm>
            <a:off x="3174555" y="39686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6FFEAE4-778C-4165-E52F-07EFC5AD60DC}"/>
              </a:ext>
            </a:extLst>
          </p:cNvPr>
          <p:cNvSpPr/>
          <p:nvPr/>
        </p:nvSpPr>
        <p:spPr>
          <a:xfrm>
            <a:off x="2329296" y="394877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219A50-B4C0-7064-6D6B-76D4C1CC14E4}"/>
              </a:ext>
            </a:extLst>
          </p:cNvPr>
          <p:cNvSpPr/>
          <p:nvPr/>
        </p:nvSpPr>
        <p:spPr>
          <a:xfrm>
            <a:off x="3170733" y="4861798"/>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2AFDF7-7693-4F87-3A29-84789324A08E}"/>
              </a:ext>
            </a:extLst>
          </p:cNvPr>
          <p:cNvSpPr/>
          <p:nvPr/>
        </p:nvSpPr>
        <p:spPr>
          <a:xfrm>
            <a:off x="2393147" y="488610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CCC007-6D76-5FDC-CFA6-D841745DDB03}"/>
              </a:ext>
            </a:extLst>
          </p:cNvPr>
          <p:cNvSpPr/>
          <p:nvPr/>
        </p:nvSpPr>
        <p:spPr>
          <a:xfrm>
            <a:off x="3992621" y="3976074"/>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1E45A7C-14B7-3CFB-C590-FB449BEFDD12}"/>
              </a:ext>
            </a:extLst>
          </p:cNvPr>
          <p:cNvSpPr/>
          <p:nvPr/>
        </p:nvSpPr>
        <p:spPr>
          <a:xfrm>
            <a:off x="3988035" y="4839591"/>
            <a:ext cx="381000" cy="320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925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hool Packing List">
            <a:extLst>
              <a:ext uri="{FF2B5EF4-FFF2-40B4-BE49-F238E27FC236}">
                <a16:creationId xmlns:a16="http://schemas.microsoft.com/office/drawing/2014/main" id="{6D702FBA-033A-8247-3715-FADB482036FB}"/>
              </a:ext>
            </a:extLst>
          </p:cNvPr>
          <p:cNvPicPr>
            <a:picLocks noChangeAspect="1"/>
          </p:cNvPicPr>
          <p:nvPr/>
        </p:nvPicPr>
        <p:blipFill>
          <a:blip r:embed="rId3"/>
          <a:stretch>
            <a:fillRect/>
          </a:stretch>
        </p:blipFill>
        <p:spPr>
          <a:xfrm>
            <a:off x="1167164" y="1040288"/>
            <a:ext cx="4510514" cy="553263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DB3B1F34-5409-2D8F-768F-125320751CC0}"/>
              </a:ext>
            </a:extLst>
          </p:cNvPr>
          <p:cNvSpPr>
            <a:spLocks noGrp="1"/>
          </p:cNvSpPr>
          <p:nvPr>
            <p:ph type="title"/>
          </p:nvPr>
        </p:nvSpPr>
        <p:spPr>
          <a:xfrm>
            <a:off x="838200" y="242294"/>
            <a:ext cx="10515600" cy="869912"/>
          </a:xfrm>
        </p:spPr>
        <p:txBody>
          <a:bodyPr/>
          <a:lstStyle/>
          <a:p>
            <a:r>
              <a:rPr lang="en-US" b="1" dirty="0"/>
              <a:t>Summary of Test Materials Returned </a:t>
            </a:r>
            <a:r>
              <a:rPr lang="en-US" b="1" i="1" dirty="0"/>
              <a:t>cont’</a:t>
            </a:r>
            <a:endParaRPr lang="en-US" b="1" dirty="0"/>
          </a:p>
        </p:txBody>
      </p:sp>
      <p:sp>
        <p:nvSpPr>
          <p:cNvPr id="4" name="TextBox 3">
            <a:extLst>
              <a:ext uri="{FF2B5EF4-FFF2-40B4-BE49-F238E27FC236}">
                <a16:creationId xmlns:a16="http://schemas.microsoft.com/office/drawing/2014/main" id="{76D00CF3-3C9A-ADC3-5485-81B4D1075D54}"/>
              </a:ext>
            </a:extLst>
          </p:cNvPr>
          <p:cNvSpPr txBox="1"/>
          <p:nvPr/>
        </p:nvSpPr>
        <p:spPr>
          <a:xfrm>
            <a:off x="6586483" y="1630070"/>
            <a:ext cx="5027762" cy="1815882"/>
          </a:xfrm>
          <a:prstGeom prst="rect">
            <a:avLst/>
          </a:prstGeom>
          <a:noFill/>
        </p:spPr>
        <p:txBody>
          <a:bodyPr wrap="square" rtlCol="0">
            <a:spAutoFit/>
          </a:bodyPr>
          <a:lstStyle/>
          <a:p>
            <a:r>
              <a:rPr lang="en-US" sz="2800" dirty="0"/>
              <a:t>The School Packing List can be used as a reference when completing the Summary of Test Materials form.</a:t>
            </a:r>
          </a:p>
        </p:txBody>
      </p:sp>
      <p:sp>
        <p:nvSpPr>
          <p:cNvPr id="5" name="Text Box 11">
            <a:extLst>
              <a:ext uri="{FF2B5EF4-FFF2-40B4-BE49-F238E27FC236}">
                <a16:creationId xmlns:a16="http://schemas.microsoft.com/office/drawing/2014/main" id="{CEA1CEF5-5025-83B1-FEDA-49104B59EEEF}"/>
              </a:ext>
            </a:extLst>
          </p:cNvPr>
          <p:cNvSpPr txBox="1">
            <a:spLocks noChangeArrowheads="1"/>
          </p:cNvSpPr>
          <p:nvPr/>
        </p:nvSpPr>
        <p:spPr bwMode="auto">
          <a:xfrm>
            <a:off x="6466163" y="3948914"/>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These booklets belong in the </a:t>
            </a:r>
            <a:r>
              <a:rPr lang="en-US" sz="1600" dirty="0">
                <a:solidFill>
                  <a:srgbClr val="FF9900"/>
                </a:solidFill>
                <a:latin typeface="+mn-lt"/>
                <a:cs typeface="+mn-cs"/>
              </a:rPr>
              <a:t>Scorable</a:t>
            </a:r>
            <a:r>
              <a:rPr lang="en-US" sz="1600" b="0" dirty="0">
                <a:latin typeface="+mn-lt"/>
                <a:cs typeface="+mn-cs"/>
              </a:rPr>
              <a:t> materials boxes</a:t>
            </a:r>
          </a:p>
        </p:txBody>
      </p:sp>
      <p:sp>
        <p:nvSpPr>
          <p:cNvPr id="6" name="Text Box 16">
            <a:extLst>
              <a:ext uri="{FF2B5EF4-FFF2-40B4-BE49-F238E27FC236}">
                <a16:creationId xmlns:a16="http://schemas.microsoft.com/office/drawing/2014/main" id="{A3BB4828-776E-1D01-5166-B05F845C4245}"/>
              </a:ext>
            </a:extLst>
          </p:cNvPr>
          <p:cNvSpPr txBox="1">
            <a:spLocks noChangeArrowheads="1"/>
          </p:cNvSpPr>
          <p:nvPr/>
        </p:nvSpPr>
        <p:spPr bwMode="auto">
          <a:xfrm>
            <a:off x="6466163" y="5076431"/>
            <a:ext cx="2781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itchFamily="18" charset="0"/>
                <a:ea typeface="ヒラギノ角ゴ Pro W3" charset="-128"/>
              </a:defRPr>
            </a:lvl1pPr>
            <a:lvl2pPr marL="742950" indent="-285750" eaLnBrk="0" hangingPunct="0">
              <a:defRPr sz="2800" b="1">
                <a:solidFill>
                  <a:schemeClr val="tx1"/>
                </a:solidFill>
                <a:latin typeface="Times New Roman" pitchFamily="18" charset="0"/>
                <a:ea typeface="ヒラギノ角ゴ Pro W3" charset="-128"/>
              </a:defRPr>
            </a:lvl2pPr>
            <a:lvl3pPr marL="1143000" indent="-228600" eaLnBrk="0" hangingPunct="0">
              <a:defRPr sz="2800" b="1">
                <a:solidFill>
                  <a:schemeClr val="tx1"/>
                </a:solidFill>
                <a:latin typeface="Times New Roman" pitchFamily="18" charset="0"/>
                <a:ea typeface="ヒラギノ角ゴ Pro W3" charset="-128"/>
              </a:defRPr>
            </a:lvl3pPr>
            <a:lvl4pPr marL="1600200" indent="-228600" eaLnBrk="0" hangingPunct="0">
              <a:defRPr sz="2800" b="1">
                <a:solidFill>
                  <a:schemeClr val="tx1"/>
                </a:solidFill>
                <a:latin typeface="Times New Roman" pitchFamily="18" charset="0"/>
                <a:ea typeface="ヒラギノ角ゴ Pro W3" charset="-128"/>
              </a:defRPr>
            </a:lvl4pPr>
            <a:lvl5pPr marL="2057400" indent="-228600" eaLnBrk="0" hangingPunct="0">
              <a:defRPr sz="2800" b="1">
                <a:solidFill>
                  <a:schemeClr val="tx1"/>
                </a:solidFill>
                <a:latin typeface="Times New Roman" pitchFamily="18" charset="0"/>
                <a:ea typeface="ヒラギノ角ゴ Pro W3" charset="-128"/>
              </a:defRPr>
            </a:lvl5pPr>
            <a:lvl6pPr marL="25146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6pPr>
            <a:lvl7pPr marL="29718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7pPr>
            <a:lvl8pPr marL="34290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8pPr>
            <a:lvl9pPr marL="3886200" indent="-228600" eaLnBrk="0" fontAlgn="base" hangingPunct="0">
              <a:spcBef>
                <a:spcPct val="0"/>
              </a:spcBef>
              <a:spcAft>
                <a:spcPct val="0"/>
              </a:spcAft>
              <a:defRPr sz="2800" b="1">
                <a:solidFill>
                  <a:schemeClr val="tx1"/>
                </a:solidFill>
                <a:latin typeface="Times New Roman" pitchFamily="18" charset="0"/>
                <a:ea typeface="ヒラギノ角ゴ Pro W3" charset="-128"/>
              </a:defRPr>
            </a:lvl9pPr>
          </a:lstStyle>
          <a:p>
            <a:pPr eaLnBrk="1" fontAlgn="auto" hangingPunct="1">
              <a:spcBef>
                <a:spcPct val="50000"/>
              </a:spcBef>
              <a:spcAft>
                <a:spcPts val="0"/>
              </a:spcAft>
              <a:defRPr/>
            </a:pPr>
            <a:r>
              <a:rPr lang="en-US" sz="1600" b="0" dirty="0">
                <a:latin typeface="+mn-lt"/>
                <a:cs typeface="+mn-cs"/>
              </a:rPr>
              <a:t>If unused, these booklets belong in the </a:t>
            </a:r>
            <a:r>
              <a:rPr lang="en-US" sz="1600" dirty="0">
                <a:solidFill>
                  <a:srgbClr val="1F52C4"/>
                </a:solidFill>
                <a:latin typeface="+mn-lt"/>
                <a:cs typeface="+mn-cs"/>
              </a:rPr>
              <a:t>Non-Scorable</a:t>
            </a:r>
            <a:r>
              <a:rPr lang="en-US" sz="1600" dirty="0">
                <a:solidFill>
                  <a:srgbClr val="FF9900"/>
                </a:solidFill>
                <a:latin typeface="+mn-lt"/>
                <a:cs typeface="+mn-cs"/>
              </a:rPr>
              <a:t> </a:t>
            </a:r>
            <a:r>
              <a:rPr lang="en-US" sz="1600" b="0" dirty="0">
                <a:latin typeface="+mn-lt"/>
                <a:cs typeface="+mn-cs"/>
              </a:rPr>
              <a:t> materials boxes</a:t>
            </a:r>
          </a:p>
        </p:txBody>
      </p:sp>
      <p:sp>
        <p:nvSpPr>
          <p:cNvPr id="7" name="Oval 7">
            <a:extLst>
              <a:ext uri="{FF2B5EF4-FFF2-40B4-BE49-F238E27FC236}">
                <a16:creationId xmlns:a16="http://schemas.microsoft.com/office/drawing/2014/main" id="{553C6C6C-9FB7-2D1B-B0FC-58DE4E0C069A}"/>
              </a:ext>
            </a:extLst>
          </p:cNvPr>
          <p:cNvSpPr>
            <a:spLocks noChangeArrowheads="1"/>
          </p:cNvSpPr>
          <p:nvPr/>
        </p:nvSpPr>
        <p:spPr bwMode="auto">
          <a:xfrm>
            <a:off x="4670623" y="4827967"/>
            <a:ext cx="381000" cy="207962"/>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p>
        </p:txBody>
      </p:sp>
      <p:sp>
        <p:nvSpPr>
          <p:cNvPr id="8" name="Line 10">
            <a:extLst>
              <a:ext uri="{FF2B5EF4-FFF2-40B4-BE49-F238E27FC236}">
                <a16:creationId xmlns:a16="http://schemas.microsoft.com/office/drawing/2014/main" id="{20AC4C36-94A5-1F55-92E5-64EE723A9052}"/>
              </a:ext>
            </a:extLst>
          </p:cNvPr>
          <p:cNvSpPr>
            <a:spLocks noChangeShapeType="1"/>
          </p:cNvSpPr>
          <p:nvPr/>
        </p:nvSpPr>
        <p:spPr bwMode="auto">
          <a:xfrm flipH="1">
            <a:off x="5051623" y="4381141"/>
            <a:ext cx="1488876" cy="525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Oval 8">
            <a:extLst>
              <a:ext uri="{FF2B5EF4-FFF2-40B4-BE49-F238E27FC236}">
                <a16:creationId xmlns:a16="http://schemas.microsoft.com/office/drawing/2014/main" id="{B9155BBF-FF2F-1ACE-2802-5D7567A8EFE6}"/>
              </a:ext>
            </a:extLst>
          </p:cNvPr>
          <p:cNvSpPr>
            <a:spLocks noChangeArrowheads="1"/>
          </p:cNvSpPr>
          <p:nvPr/>
        </p:nvSpPr>
        <p:spPr bwMode="auto">
          <a:xfrm>
            <a:off x="4670623" y="5076431"/>
            <a:ext cx="381000" cy="168275"/>
          </a:xfrm>
          <a:prstGeom prst="ellipse">
            <a:avLst/>
          </a:prstGeom>
          <a:noFill/>
          <a:ln w="28575">
            <a:solidFill>
              <a:srgbClr val="1F52C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SzPct val="120000"/>
              <a:buFont typeface="Arial" pitchFamily="34" charset="0"/>
              <a:buChar char="•"/>
              <a:defRPr>
                <a:solidFill>
                  <a:schemeClr val="tx1"/>
                </a:solidFill>
                <a:latin typeface="Arial" pitchFamily="34" charset="0"/>
              </a:defRPr>
            </a:lvl1pPr>
            <a:lvl2pPr marL="742950" indent="-285750" eaLnBrk="0" hangingPunct="0">
              <a:buFont typeface="Arial" pitchFamily="34" charset="0"/>
              <a:buChar char="–"/>
              <a:defRPr>
                <a:solidFill>
                  <a:schemeClr val="tx1"/>
                </a:solidFill>
                <a:latin typeface="Arial" pitchFamily="34" charset="0"/>
              </a:defRPr>
            </a:lvl2pPr>
            <a:lvl3pPr marL="1143000" indent="-228600" eaLnBrk="0" hangingPunct="0">
              <a:buFont typeface="Arial" pitchFamily="34" charset="0"/>
              <a:buChar char="•"/>
              <a:defRPr>
                <a:solidFill>
                  <a:schemeClr val="tx1"/>
                </a:solidFill>
                <a:latin typeface="Arial" pitchFamily="34" charset="0"/>
              </a:defRPr>
            </a:lvl3pPr>
            <a:lvl4pPr marL="1600200" indent="-228600" eaLnBrk="0" hangingPunct="0">
              <a:buFont typeface="Lucida Grande"/>
              <a:buChar char="-"/>
              <a:defRPr>
                <a:solidFill>
                  <a:schemeClr val="tx1"/>
                </a:solidFill>
                <a:latin typeface="Arial" pitchFamily="34" charset="0"/>
              </a:defRPr>
            </a:lvl4pPr>
            <a:lvl5pPr marL="2057400" indent="-228600" eaLnBrk="0" hangingPunct="0">
              <a:buFont typeface="Lucida Grande"/>
              <a:buChar char="»"/>
              <a:defRPr>
                <a:solidFill>
                  <a:schemeClr val="tx1"/>
                </a:solidFill>
                <a:latin typeface="Arial" pitchFamily="34" charset="0"/>
              </a:defRPr>
            </a:lvl5pPr>
            <a:lvl6pPr marL="2514600" indent="-228600" defTabSz="457200" eaLnBrk="0" fontAlgn="base" hangingPunct="0">
              <a:spcBef>
                <a:spcPct val="0"/>
              </a:spcBef>
              <a:spcAft>
                <a:spcPct val="0"/>
              </a:spcAft>
              <a:buFont typeface="Lucida Grande"/>
              <a:buChar char="»"/>
              <a:defRPr>
                <a:solidFill>
                  <a:schemeClr val="tx1"/>
                </a:solidFill>
                <a:latin typeface="Arial" pitchFamily="34" charset="0"/>
              </a:defRPr>
            </a:lvl6pPr>
            <a:lvl7pPr marL="2971800" indent="-228600" defTabSz="457200" eaLnBrk="0" fontAlgn="base" hangingPunct="0">
              <a:spcBef>
                <a:spcPct val="0"/>
              </a:spcBef>
              <a:spcAft>
                <a:spcPct val="0"/>
              </a:spcAft>
              <a:buFont typeface="Lucida Grande"/>
              <a:buChar char="»"/>
              <a:defRPr>
                <a:solidFill>
                  <a:schemeClr val="tx1"/>
                </a:solidFill>
                <a:latin typeface="Arial" pitchFamily="34" charset="0"/>
              </a:defRPr>
            </a:lvl7pPr>
            <a:lvl8pPr marL="3429000" indent="-228600" defTabSz="457200" eaLnBrk="0" fontAlgn="base" hangingPunct="0">
              <a:spcBef>
                <a:spcPct val="0"/>
              </a:spcBef>
              <a:spcAft>
                <a:spcPct val="0"/>
              </a:spcAft>
              <a:buFont typeface="Lucida Grande"/>
              <a:buChar char="»"/>
              <a:defRPr>
                <a:solidFill>
                  <a:schemeClr val="tx1"/>
                </a:solidFill>
                <a:latin typeface="Arial" pitchFamily="34" charset="0"/>
              </a:defRPr>
            </a:lvl8pPr>
            <a:lvl9pPr marL="3886200" indent="-228600" defTabSz="457200" eaLnBrk="0" fontAlgn="base" hangingPunct="0">
              <a:spcBef>
                <a:spcPct val="0"/>
              </a:spcBef>
              <a:spcAft>
                <a:spcPct val="0"/>
              </a:spcAft>
              <a:buFont typeface="Lucida Grande"/>
              <a:buChar char="»"/>
              <a:defRPr>
                <a:solidFill>
                  <a:schemeClr val="tx1"/>
                </a:solidFill>
                <a:latin typeface="Arial" pitchFamily="34" charset="0"/>
              </a:defRPr>
            </a:lvl9pPr>
          </a:lstStyle>
          <a:p>
            <a:pPr algn="ctr" eaLnBrk="1" hangingPunct="1">
              <a:buSzTx/>
              <a:buFontTx/>
              <a:buNone/>
            </a:pPr>
            <a:endParaRPr lang="en-US" altLang="en-US" dirty="0">
              <a:solidFill>
                <a:srgbClr val="1F52C4"/>
              </a:solidFill>
            </a:endParaRPr>
          </a:p>
        </p:txBody>
      </p:sp>
      <p:sp>
        <p:nvSpPr>
          <p:cNvPr id="23" name="Line 17">
            <a:extLst>
              <a:ext uri="{FF2B5EF4-FFF2-40B4-BE49-F238E27FC236}">
                <a16:creationId xmlns:a16="http://schemas.microsoft.com/office/drawing/2014/main" id="{18164B7B-3D59-39F7-B99A-0F601B4CAA44}"/>
              </a:ext>
            </a:extLst>
          </p:cNvPr>
          <p:cNvSpPr>
            <a:spLocks noChangeShapeType="1"/>
          </p:cNvSpPr>
          <p:nvPr/>
        </p:nvSpPr>
        <p:spPr bwMode="auto">
          <a:xfrm flipH="1" flipV="1">
            <a:off x="5051623" y="5206640"/>
            <a:ext cx="1488876" cy="7466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98393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latin typeface="+mj-lt"/>
                <a:ea typeface="+mj-ea"/>
                <a:cs typeface="+mj-cs"/>
              </a:rPr>
              <a:t>DTC – After the Paper Administration</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buFont typeface="Arial" panose="020B0604020202020204" pitchFamily="34" charset="0"/>
              <a:buChar char="•"/>
            </a:pPr>
            <a:r>
              <a:rPr lang="en-US" altLang="en-US" dirty="0">
                <a:latin typeface="+mn-lt"/>
                <a:cs typeface="+mn-cs"/>
              </a:rPr>
              <a:t>Order for Riverside </a:t>
            </a:r>
            <a:br>
              <a:rPr lang="en-US" altLang="en-US" dirty="0">
                <a:latin typeface="+mn-lt"/>
                <a:cs typeface="+mn-cs"/>
              </a:rPr>
            </a:br>
            <a:r>
              <a:rPr lang="en-US" altLang="en-US" dirty="0">
                <a:latin typeface="+mn-lt"/>
                <a:cs typeface="+mn-cs"/>
              </a:rPr>
              <a:t>Scoring Service (OSS) </a:t>
            </a:r>
            <a:br>
              <a:rPr lang="en-US" altLang="en-US" dirty="0">
                <a:latin typeface="+mn-lt"/>
                <a:cs typeface="+mn-cs"/>
              </a:rPr>
            </a:br>
            <a:r>
              <a:rPr lang="en-US" altLang="en-US" dirty="0">
                <a:latin typeface="+mn-lt"/>
                <a:cs typeface="+mn-cs"/>
              </a:rPr>
              <a:t>must be filled out by the DTC.</a:t>
            </a:r>
          </a:p>
          <a:p>
            <a:pPr indent="-228600">
              <a:buFont typeface="Arial" panose="020B0604020202020204" pitchFamily="34" charset="0"/>
              <a:buChar char="•"/>
            </a:pPr>
            <a:r>
              <a:rPr lang="en-US" altLang="en-US" dirty="0">
                <a:latin typeface="+mn-lt"/>
                <a:cs typeface="+mn-cs"/>
              </a:rPr>
              <a:t>The OSS must be </a:t>
            </a:r>
            <a:br>
              <a:rPr lang="en-US" altLang="en-US" dirty="0">
                <a:latin typeface="+mn-lt"/>
                <a:cs typeface="+mn-cs"/>
              </a:rPr>
            </a:br>
            <a:r>
              <a:rPr lang="en-US" altLang="en-US" dirty="0">
                <a:latin typeface="+mn-lt"/>
                <a:cs typeface="+mn-cs"/>
              </a:rPr>
              <a:t>returned in Box #1 of the</a:t>
            </a:r>
            <a:br>
              <a:rPr lang="en-US" altLang="en-US" dirty="0">
                <a:latin typeface="+mn-lt"/>
                <a:cs typeface="+mn-cs"/>
              </a:rPr>
            </a:br>
            <a:r>
              <a:rPr lang="en-US" altLang="en-US" dirty="0">
                <a:latin typeface="+mn-lt"/>
                <a:cs typeface="+mn-cs"/>
              </a:rPr>
              <a:t>scorable materials.</a:t>
            </a:r>
          </a:p>
          <a:p>
            <a:pPr indent="-228600">
              <a:buFont typeface="Arial" panose="020B0604020202020204" pitchFamily="34" charset="0"/>
              <a:buChar char="•"/>
            </a:pPr>
            <a:r>
              <a:rPr lang="en-US" dirty="0">
                <a:latin typeface="+mn-lt"/>
                <a:cs typeface="+mn-cs"/>
              </a:rPr>
              <a:t>Use numbers from </a:t>
            </a:r>
            <a:r>
              <a:rPr lang="en-US" b="1" dirty="0">
                <a:latin typeface="+mn-lt"/>
                <a:cs typeface="+mn-cs"/>
              </a:rPr>
              <a:t>Summary of Test Materials Return Form</a:t>
            </a:r>
            <a:r>
              <a:rPr lang="en-US" dirty="0">
                <a:latin typeface="+mn-lt"/>
                <a:cs typeface="+mn-cs"/>
              </a:rPr>
              <a:t>, per school (Pg. 82, Appendix L), to complete the OSS.</a:t>
            </a:r>
            <a:endParaRPr lang="en-US" altLang="en-US" dirty="0">
              <a:latin typeface="+mn-lt"/>
              <a:cs typeface="+mn-cs"/>
            </a:endParaRPr>
          </a:p>
        </p:txBody>
      </p:sp>
      <p:pic>
        <p:nvPicPr>
          <p:cNvPr id="5" name="Picture 4" descr="Order Form for Riverside Scoring Service (OSS)">
            <a:extLst>
              <a:ext uri="{FF2B5EF4-FFF2-40B4-BE49-F238E27FC236}">
                <a16:creationId xmlns:a16="http://schemas.microsoft.com/office/drawing/2014/main" id="{8F569431-1B73-BEE1-2B01-DC41539376E7}"/>
              </a:ext>
            </a:extLst>
          </p:cNvPr>
          <p:cNvPicPr>
            <a:picLocks noChangeAspect="1"/>
          </p:cNvPicPr>
          <p:nvPr/>
        </p:nvPicPr>
        <p:blipFill>
          <a:blip r:embed="rId3"/>
          <a:stretch>
            <a:fillRect/>
          </a:stretch>
        </p:blipFill>
        <p:spPr>
          <a:xfrm>
            <a:off x="4434069" y="639520"/>
            <a:ext cx="7312192" cy="57561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4522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598F2-CD11-4701-8099-6F094402DA29}"/>
              </a:ext>
            </a:extLst>
          </p:cNvPr>
          <p:cNvSpPr>
            <a:spLocks noGrp="1"/>
          </p:cNvSpPr>
          <p:nvPr>
            <p:ph type="title"/>
          </p:nvPr>
        </p:nvSpPr>
        <p:spPr>
          <a:xfrm>
            <a:off x="838200" y="365125"/>
            <a:ext cx="10515600" cy="1325563"/>
          </a:xfrm>
        </p:spPr>
        <p:txBody>
          <a:bodyPr>
            <a:normAutofit/>
          </a:bodyPr>
          <a:lstStyle/>
          <a:p>
            <a:r>
              <a:rPr lang="en-US" sz="5400" b="1" dirty="0">
                <a:solidFill>
                  <a:schemeClr val="tx2"/>
                </a:solidFill>
                <a:effectLst>
                  <a:outerShdw blurRad="38100" dist="38100" dir="2700000" algn="tl">
                    <a:srgbClr val="000000">
                      <a:alpha val="43137"/>
                    </a:srgbClr>
                  </a:outerShdw>
                </a:effectLst>
              </a:rPr>
              <a:t>Packing Instructions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D82D65-CAB0-9A7C-B408-A5E347589200}"/>
              </a:ext>
            </a:extLst>
          </p:cNvPr>
          <p:cNvSpPr>
            <a:spLocks noGrp="1"/>
          </p:cNvSpPr>
          <p:nvPr>
            <p:ph idx="1"/>
          </p:nvPr>
        </p:nvSpPr>
        <p:spPr>
          <a:xfrm>
            <a:off x="838200" y="1929384"/>
            <a:ext cx="10515600" cy="4251960"/>
          </a:xfrm>
        </p:spPr>
        <p:txBody>
          <a:bodyPr>
            <a:normAutofit/>
          </a:bodyPr>
          <a:lstStyle/>
          <a:p>
            <a:pPr marL="0" indent="0">
              <a:spcBef>
                <a:spcPts val="0"/>
              </a:spcBef>
              <a:buNone/>
              <a:defRPr/>
            </a:pPr>
            <a:r>
              <a:rPr lang="en-US" sz="2200" b="1" dirty="0">
                <a:solidFill>
                  <a:schemeClr val="tx2"/>
                </a:solidFill>
              </a:rPr>
              <a:t>District Test Coordinators:</a:t>
            </a:r>
          </a:p>
          <a:p>
            <a:pPr>
              <a:spcBef>
                <a:spcPts val="600"/>
              </a:spcBef>
              <a:buFont typeface="Arial"/>
              <a:buChar char="•"/>
              <a:defRPr/>
            </a:pPr>
            <a:r>
              <a:rPr lang="en-US" sz="2200" dirty="0">
                <a:solidFill>
                  <a:schemeClr val="tx2"/>
                </a:solidFill>
              </a:rPr>
              <a:t>Boxes should be packed by building.</a:t>
            </a:r>
          </a:p>
          <a:p>
            <a:pPr>
              <a:spcBef>
                <a:spcPts val="600"/>
              </a:spcBef>
              <a:buFont typeface="Arial"/>
              <a:buChar char="•"/>
              <a:defRPr/>
            </a:pPr>
            <a:r>
              <a:rPr lang="en-US" sz="2200" dirty="0">
                <a:solidFill>
                  <a:schemeClr val="tx2"/>
                </a:solidFill>
              </a:rPr>
              <a:t>Boxes should be numbered consecutively.</a:t>
            </a:r>
          </a:p>
          <a:p>
            <a:pPr>
              <a:spcBef>
                <a:spcPts val="600"/>
              </a:spcBef>
              <a:buFont typeface="Arial"/>
              <a:buChar char="•"/>
              <a:defRPr/>
            </a:pPr>
            <a:endParaRPr lang="en-US" altLang="en-US" sz="2200" dirty="0">
              <a:solidFill>
                <a:schemeClr val="tx2"/>
              </a:solidFill>
            </a:endParaRPr>
          </a:p>
          <a:p>
            <a:pPr marL="0" indent="0">
              <a:spcBef>
                <a:spcPts val="0"/>
              </a:spcBef>
              <a:buNone/>
              <a:defRPr/>
            </a:pPr>
            <a:r>
              <a:rPr lang="en-US" sz="2200" b="1" dirty="0">
                <a:solidFill>
                  <a:schemeClr val="tx2"/>
                </a:solidFill>
              </a:rPr>
              <a:t>School Test Coordinators:</a:t>
            </a:r>
          </a:p>
          <a:p>
            <a:pPr>
              <a:spcBef>
                <a:spcPts val="600"/>
              </a:spcBef>
              <a:spcAft>
                <a:spcPts val="600"/>
              </a:spcAft>
              <a:buFont typeface="Arial"/>
              <a:buChar char="•"/>
              <a:defRPr/>
            </a:pPr>
            <a:r>
              <a:rPr lang="en-US" sz="2200" dirty="0">
                <a:solidFill>
                  <a:schemeClr val="tx2"/>
                </a:solidFill>
              </a:rPr>
              <a:t>Follow diagram for packing test materials.</a:t>
            </a:r>
            <a:endParaRPr lang="en-US" sz="2200" dirty="0">
              <a:solidFill>
                <a:schemeClr val="tx2"/>
              </a:solidFill>
              <a:highlight>
                <a:srgbClr val="FFFF00"/>
              </a:highlight>
            </a:endParaRPr>
          </a:p>
          <a:p>
            <a:pPr>
              <a:spcBef>
                <a:spcPts val="600"/>
              </a:spcBef>
              <a:spcAft>
                <a:spcPts val="600"/>
              </a:spcAft>
              <a:buFont typeface="Arial"/>
              <a:buChar char="•"/>
              <a:defRPr/>
            </a:pPr>
            <a:r>
              <a:rPr lang="en-US" sz="2200" dirty="0">
                <a:solidFill>
                  <a:schemeClr val="tx2"/>
                </a:solidFill>
              </a:rPr>
              <a:t>Pack </a:t>
            </a:r>
            <a:r>
              <a:rPr lang="en-US" sz="2200" i="1" dirty="0">
                <a:solidFill>
                  <a:schemeClr val="tx2"/>
                </a:solidFill>
              </a:rPr>
              <a:t>CogAT</a:t>
            </a:r>
            <a:r>
              <a:rPr lang="en-US" sz="2200" dirty="0">
                <a:solidFill>
                  <a:schemeClr val="tx2"/>
                </a:solidFill>
              </a:rPr>
              <a:t> test booklets in bottom of scorable box, and then pack IA on top for each class.</a:t>
            </a:r>
          </a:p>
          <a:p>
            <a:pPr>
              <a:spcBef>
                <a:spcPts val="600"/>
              </a:spcBef>
              <a:spcAft>
                <a:spcPts val="600"/>
              </a:spcAft>
              <a:buFont typeface="Arial"/>
              <a:buChar char="•"/>
              <a:defRPr/>
            </a:pPr>
            <a:r>
              <a:rPr lang="en-US" sz="2200" dirty="0">
                <a:solidFill>
                  <a:schemeClr val="tx2"/>
                </a:solidFill>
              </a:rPr>
              <a:t>Place Grade/Class Sheets on top of each class.</a:t>
            </a:r>
          </a:p>
          <a:p>
            <a:pPr>
              <a:spcBef>
                <a:spcPts val="600"/>
              </a:spcBef>
              <a:spcAft>
                <a:spcPts val="600"/>
              </a:spcAft>
              <a:buFont typeface="Arial"/>
              <a:buChar char="•"/>
              <a:defRPr/>
            </a:pPr>
            <a:r>
              <a:rPr lang="en-US" sz="2200" dirty="0">
                <a:solidFill>
                  <a:schemeClr val="tx2"/>
                </a:solidFill>
              </a:rPr>
              <a:t>Place purple Building (Schools) Identification Sheet on top of first scorable box.</a:t>
            </a:r>
          </a:p>
        </p:txBody>
      </p:sp>
    </p:spTree>
    <p:extLst>
      <p:ext uri="{BB962C8B-B14F-4D97-AF65-F5344CB8AC3E}">
        <p14:creationId xmlns:p14="http://schemas.microsoft.com/office/powerpoint/2010/main" val="868014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717E5-A9B2-3D3B-BAB5-CB3F7041894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dirty="0">
                <a:solidFill>
                  <a:schemeClr val="tx2"/>
                </a:solidFill>
                <a:effectLst>
                  <a:outerShdw blurRad="38100" dist="38100" dir="2700000" algn="tl">
                    <a:srgbClr val="000000">
                      <a:alpha val="43137"/>
                    </a:srgbClr>
                  </a:outerShdw>
                </a:effectLst>
                <a:latin typeface="+mj-lt"/>
                <a:ea typeface="+mj-ea"/>
                <a:cs typeface="+mj-cs"/>
              </a:rPr>
              <a:t>DTC – After the Paper Administration</a:t>
            </a:r>
          </a:p>
        </p:txBody>
      </p:sp>
      <p:sp>
        <p:nvSpPr>
          <p:cNvPr id="3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9278086-128B-E1CD-9546-382260376C4D}"/>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buFont typeface="Arial" panose="020B0604020202020204" pitchFamily="34" charset="0"/>
              <a:buChar char="•"/>
            </a:pPr>
            <a:r>
              <a:rPr lang="en-US" altLang="en-US" dirty="0">
                <a:solidFill>
                  <a:schemeClr val="tx2"/>
                </a:solidFill>
                <a:latin typeface="+mn-lt"/>
                <a:cs typeface="+mn-cs"/>
              </a:rPr>
              <a:t>Scorable vs Nonscorable Materials</a:t>
            </a:r>
          </a:p>
        </p:txBody>
      </p:sp>
      <p:sp>
        <p:nvSpPr>
          <p:cNvPr id="3" name="Text Placeholder 5">
            <a:extLst>
              <a:ext uri="{FF2B5EF4-FFF2-40B4-BE49-F238E27FC236}">
                <a16:creationId xmlns:a16="http://schemas.microsoft.com/office/drawing/2014/main" id="{142AAA4A-640F-5498-C2E3-4B546FA2D303}"/>
              </a:ext>
            </a:extLst>
          </p:cNvPr>
          <p:cNvSpPr txBox="1">
            <a:spLocks/>
          </p:cNvSpPr>
          <p:nvPr/>
        </p:nvSpPr>
        <p:spPr>
          <a:xfrm>
            <a:off x="4059936" y="1103950"/>
            <a:ext cx="3868340" cy="695691"/>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txBody>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spc="300" dirty="0">
                <a:solidFill>
                  <a:schemeClr val="bg1"/>
                </a:solidFill>
              </a:rPr>
              <a:t>Scorable</a:t>
            </a:r>
          </a:p>
        </p:txBody>
      </p:sp>
      <p:sp>
        <p:nvSpPr>
          <p:cNvPr id="5" name="Content Placeholder 6">
            <a:extLst>
              <a:ext uri="{FF2B5EF4-FFF2-40B4-BE49-F238E27FC236}">
                <a16:creationId xmlns:a16="http://schemas.microsoft.com/office/drawing/2014/main" id="{EC7F69CA-79F9-7910-3578-CE70400C7203}"/>
              </a:ext>
            </a:extLst>
          </p:cNvPr>
          <p:cNvSpPr txBox="1">
            <a:spLocks/>
          </p:cNvSpPr>
          <p:nvPr/>
        </p:nvSpPr>
        <p:spPr>
          <a:xfrm>
            <a:off x="4059936" y="1927862"/>
            <a:ext cx="3868340" cy="3684588"/>
          </a:xfrm>
          <a:prstGeom prst="rect">
            <a:avLst/>
          </a:prstGeom>
          <a:ln>
            <a:solidFill>
              <a:schemeClr val="tx1"/>
            </a:solidFill>
          </a:ln>
          <a:effectLst/>
        </p:spPr>
        <p:txBody>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Order for Riverside Scoring Service (OSS)</a:t>
            </a:r>
          </a:p>
          <a:p>
            <a:r>
              <a:rPr lang="en-US" dirty="0"/>
              <a:t>Building (School) Identification Sheets</a:t>
            </a:r>
          </a:p>
          <a:p>
            <a:r>
              <a:rPr lang="en-US" dirty="0"/>
              <a:t>Grade/Class Identification Sheets</a:t>
            </a:r>
          </a:p>
          <a:p>
            <a:r>
              <a:rPr lang="en-US" dirty="0"/>
              <a:t>All Pre-ID barcoded Student Test Booklets</a:t>
            </a:r>
          </a:p>
          <a:p>
            <a:r>
              <a:rPr lang="en-US" dirty="0"/>
              <a:t>All used overage CogAT and Iowa Test Booklets</a:t>
            </a:r>
          </a:p>
        </p:txBody>
      </p:sp>
      <p:sp>
        <p:nvSpPr>
          <p:cNvPr id="7" name="Text Placeholder 7">
            <a:extLst>
              <a:ext uri="{FF2B5EF4-FFF2-40B4-BE49-F238E27FC236}">
                <a16:creationId xmlns:a16="http://schemas.microsoft.com/office/drawing/2014/main" id="{F2C69336-A093-4139-D39C-18E7D6D115B8}"/>
              </a:ext>
            </a:extLst>
          </p:cNvPr>
          <p:cNvSpPr txBox="1">
            <a:spLocks/>
          </p:cNvSpPr>
          <p:nvPr/>
        </p:nvSpPr>
        <p:spPr>
          <a:xfrm>
            <a:off x="8044571" y="1078518"/>
            <a:ext cx="3887391" cy="695691"/>
          </a:xfrm>
          <a:prstGeom prst="rect">
            <a:avLst/>
          </a:prstGeom>
          <a:solidFill>
            <a:schemeClr val="tx2"/>
          </a:solidFill>
          <a:ln>
            <a:solidFill>
              <a:schemeClr val="tx1"/>
            </a:solidFill>
          </a:ln>
          <a:effectLst>
            <a:outerShdw blurRad="50800" dist="38100" dir="2700000" algn="tl" rotWithShape="0">
              <a:prstClr val="black">
                <a:alpha val="40000"/>
              </a:prstClr>
            </a:outerShdw>
          </a:effectLst>
        </p:spPr>
        <p:txBody>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spc="300" dirty="0">
                <a:solidFill>
                  <a:schemeClr val="bg1"/>
                </a:solidFill>
              </a:rPr>
              <a:t>Nonscorable</a:t>
            </a:r>
          </a:p>
        </p:txBody>
      </p:sp>
      <p:sp>
        <p:nvSpPr>
          <p:cNvPr id="8" name="Content Placeholder 8">
            <a:extLst>
              <a:ext uri="{FF2B5EF4-FFF2-40B4-BE49-F238E27FC236}">
                <a16:creationId xmlns:a16="http://schemas.microsoft.com/office/drawing/2014/main" id="{715A570F-CD33-1099-6E71-A2E1F8027384}"/>
              </a:ext>
            </a:extLst>
          </p:cNvPr>
          <p:cNvSpPr txBox="1">
            <a:spLocks/>
          </p:cNvSpPr>
          <p:nvPr/>
        </p:nvSpPr>
        <p:spPr>
          <a:xfrm>
            <a:off x="8044571" y="1902430"/>
            <a:ext cx="3887391" cy="3684588"/>
          </a:xfrm>
          <a:prstGeom prst="rect">
            <a:avLst/>
          </a:prstGeom>
          <a:ln>
            <a:solidFill>
              <a:schemeClr val="tx1"/>
            </a:solidFill>
          </a:ln>
          <a:effectLst/>
        </p:spPr>
        <p:txBody>
          <a:bodyPr/>
          <a:lstStyle>
            <a:lvl1pPr marL="174625" indent="-174625" algn="l" defTabSz="914400" rtl="0" eaLnBrk="1" latinLnBrk="0" hangingPunct="1">
              <a:lnSpc>
                <a:spcPct val="90000"/>
              </a:lnSpc>
              <a:spcBef>
                <a:spcPts val="1000"/>
              </a:spcBef>
              <a:buClr>
                <a:schemeClr val="accent2"/>
              </a:buClr>
              <a:buSzPct val="100000"/>
              <a:buFont typeface="System Font Regular"/>
              <a:buChar char="•"/>
              <a:tabLst/>
              <a:defRPr sz="2000" kern="1200">
                <a:solidFill>
                  <a:schemeClr val="tx1"/>
                </a:solidFill>
                <a:latin typeface="Arial" panose="020B0604020202020204" pitchFamily="34" charset="0"/>
                <a:ea typeface="+mn-ea"/>
                <a:cs typeface="Arial" panose="020B0604020202020204" pitchFamily="34" charset="0"/>
              </a:defRPr>
            </a:lvl1pPr>
            <a:lvl2pPr marL="458788" indent="-168275" algn="l" defTabSz="914400"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635000" indent="-176213" algn="l" defTabSz="914400" rtl="0" eaLnBrk="1" latinLnBrk="0" hangingPunct="1">
              <a:lnSpc>
                <a:spcPct val="90000"/>
              </a:lnSpc>
              <a:spcBef>
                <a:spcPts val="500"/>
              </a:spcBef>
              <a:buSzPct val="11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3pPr>
            <a:lvl4pPr marL="8636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085850" indent="-1682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Directions for Administration (CogAT and Iowa)</a:t>
            </a:r>
          </a:p>
          <a:p>
            <a:r>
              <a:rPr lang="en-US" dirty="0"/>
              <a:t>Unused Overage Test Books</a:t>
            </a:r>
          </a:p>
          <a:p>
            <a:r>
              <a:rPr lang="en-US" dirty="0"/>
              <a:t>Large Print Test Books</a:t>
            </a:r>
          </a:p>
          <a:p>
            <a:r>
              <a:rPr lang="en-US" dirty="0"/>
              <a:t>School Security Checklists/Return Envelope</a:t>
            </a:r>
          </a:p>
        </p:txBody>
      </p:sp>
    </p:spTree>
    <p:extLst>
      <p:ext uri="{BB962C8B-B14F-4D97-AF65-F5344CB8AC3E}">
        <p14:creationId xmlns:p14="http://schemas.microsoft.com/office/powerpoint/2010/main" val="1886427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800" dirty="0">
                <a:solidFill>
                  <a:schemeClr val="tx2"/>
                </a:solidFill>
              </a:rPr>
              <a:t>Packing Instructions (cont’)</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4738DD-5D96-CE9C-DB55-F80DACEC0948}"/>
              </a:ext>
            </a:extLst>
          </p:cNvPr>
          <p:cNvSpPr txBox="1"/>
          <p:nvPr/>
        </p:nvSpPr>
        <p:spPr>
          <a:xfrm>
            <a:off x="640080" y="2706624"/>
            <a:ext cx="6894576" cy="197510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dirty="0">
                <a:solidFill>
                  <a:schemeClr val="tx2"/>
                </a:solidFill>
              </a:rPr>
              <a:t>Packing Scorable Materials at the schools should follow this diagram (TAM page 86)</a:t>
            </a:r>
          </a:p>
          <a:p>
            <a:pPr marL="342900" indent="-228600">
              <a:lnSpc>
                <a:spcPct val="90000"/>
              </a:lnSpc>
              <a:spcAft>
                <a:spcPts val="600"/>
              </a:spcAft>
              <a:buFont typeface="Arial" panose="020B0604020202020204" pitchFamily="34" charset="0"/>
              <a:buChar char="•"/>
            </a:pPr>
            <a:r>
              <a:rPr lang="en-US" sz="2800" dirty="0">
                <a:solidFill>
                  <a:schemeClr val="tx2"/>
                </a:solidFill>
              </a:rPr>
              <a:t>Apply the orange scorable label on the boxes containing your scorable materials</a:t>
            </a:r>
          </a:p>
        </p:txBody>
      </p:sp>
      <p:pic>
        <p:nvPicPr>
          <p:cNvPr id="5" name="Picture 4" descr="Scorable Materials Packing Diagram">
            <a:extLst>
              <a:ext uri="{FF2B5EF4-FFF2-40B4-BE49-F238E27FC236}">
                <a16:creationId xmlns:a16="http://schemas.microsoft.com/office/drawing/2014/main" id="{28766721-868E-BB58-4D40-2D5C64A21281}"/>
              </a:ext>
            </a:extLst>
          </p:cNvPr>
          <p:cNvPicPr>
            <a:picLocks noChangeAspect="1"/>
          </p:cNvPicPr>
          <p:nvPr/>
        </p:nvPicPr>
        <p:blipFill>
          <a:blip r:embed="rId2"/>
          <a:stretch>
            <a:fillRect/>
          </a:stretch>
        </p:blipFill>
        <p:spPr>
          <a:xfrm>
            <a:off x="7687431" y="1000517"/>
            <a:ext cx="4043424" cy="4856966"/>
          </a:xfrm>
          <a:prstGeom prst="rect">
            <a:avLst/>
          </a:prstGeom>
        </p:spPr>
      </p:pic>
      <p:pic>
        <p:nvPicPr>
          <p:cNvPr id="6" name="Picture 5" descr="Orange Scorable label">
            <a:extLst>
              <a:ext uri="{FF2B5EF4-FFF2-40B4-BE49-F238E27FC236}">
                <a16:creationId xmlns:a16="http://schemas.microsoft.com/office/drawing/2014/main" id="{456641B3-E805-09E6-AF5A-8AE681A0432F}"/>
              </a:ext>
            </a:extLst>
          </p:cNvPr>
          <p:cNvPicPr>
            <a:picLocks noChangeAspect="1"/>
          </p:cNvPicPr>
          <p:nvPr/>
        </p:nvPicPr>
        <p:blipFill>
          <a:blip r:embed="rId3">
            <a:duotone>
              <a:prstClr val="black"/>
              <a:schemeClr val="accent2">
                <a:tint val="45000"/>
                <a:satMod val="400000"/>
              </a:schemeClr>
            </a:duotone>
          </a:blip>
          <a:stretch>
            <a:fillRect/>
          </a:stretch>
        </p:blipFill>
        <p:spPr>
          <a:xfrm>
            <a:off x="6169521" y="4658426"/>
            <a:ext cx="2119625" cy="1699315"/>
          </a:xfrm>
          <a:prstGeom prst="rect">
            <a:avLst/>
          </a:prstGeom>
        </p:spPr>
      </p:pic>
    </p:spTree>
    <p:extLst>
      <p:ext uri="{BB962C8B-B14F-4D97-AF65-F5344CB8AC3E}">
        <p14:creationId xmlns:p14="http://schemas.microsoft.com/office/powerpoint/2010/main" val="1329371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01396-B73C-99D9-2956-8E8D44C189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800" dirty="0">
                <a:solidFill>
                  <a:schemeClr val="tx2"/>
                </a:solidFill>
              </a:rPr>
              <a:t>Packing Instructions (cont’)</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2C38C9-346F-0234-2501-E2C1CF4B1EFF}"/>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dirty="0">
                <a:solidFill>
                  <a:schemeClr val="tx2"/>
                </a:solidFill>
              </a:rPr>
              <a:t>Packing Nonscorable Materials at the schools should follow this diagram (TAM page 88)</a:t>
            </a:r>
          </a:p>
          <a:p>
            <a:pPr marL="342900" indent="-228600">
              <a:lnSpc>
                <a:spcPct val="90000"/>
              </a:lnSpc>
              <a:spcAft>
                <a:spcPts val="600"/>
              </a:spcAft>
              <a:buFont typeface="Arial" panose="020B0604020202020204" pitchFamily="34" charset="0"/>
              <a:buChar char="•"/>
            </a:pPr>
            <a:r>
              <a:rPr lang="en-US" sz="2800" dirty="0">
                <a:solidFill>
                  <a:schemeClr val="tx2"/>
                </a:solidFill>
              </a:rPr>
              <a:t>Apply the blue non-scorable label on the boxes containing non-scorable materials</a:t>
            </a:r>
          </a:p>
        </p:txBody>
      </p:sp>
      <p:pic>
        <p:nvPicPr>
          <p:cNvPr id="7" name="Picture 6">
            <a:extLst>
              <a:ext uri="{FF2B5EF4-FFF2-40B4-BE49-F238E27FC236}">
                <a16:creationId xmlns:a16="http://schemas.microsoft.com/office/drawing/2014/main" id="{55505EF4-A69B-0DDB-3AAF-46634D9F87C1}"/>
              </a:ext>
            </a:extLst>
          </p:cNvPr>
          <p:cNvPicPr>
            <a:picLocks noChangeAspect="1"/>
          </p:cNvPicPr>
          <p:nvPr/>
        </p:nvPicPr>
        <p:blipFill>
          <a:blip r:embed="rId2"/>
          <a:stretch>
            <a:fillRect/>
          </a:stretch>
        </p:blipFill>
        <p:spPr>
          <a:xfrm>
            <a:off x="7710308" y="932004"/>
            <a:ext cx="3558218" cy="4993992"/>
          </a:xfrm>
          <a:prstGeom prst="rect">
            <a:avLst/>
          </a:prstGeom>
        </p:spPr>
      </p:pic>
      <p:pic>
        <p:nvPicPr>
          <p:cNvPr id="6" name="Picture 5" descr="Blue nonscorable label">
            <a:extLst>
              <a:ext uri="{FF2B5EF4-FFF2-40B4-BE49-F238E27FC236}">
                <a16:creationId xmlns:a16="http://schemas.microsoft.com/office/drawing/2014/main" id="{44FB3F3F-8F17-4833-B646-EDE60E4205BE}"/>
              </a:ext>
            </a:extLst>
          </p:cNvPr>
          <p:cNvPicPr>
            <a:picLocks noChangeAspect="1"/>
          </p:cNvPicPr>
          <p:nvPr/>
        </p:nvPicPr>
        <p:blipFill>
          <a:blip r:embed="rId3">
            <a:duotone>
              <a:prstClr val="black"/>
              <a:schemeClr val="accent1">
                <a:tint val="45000"/>
                <a:satMod val="400000"/>
              </a:schemeClr>
            </a:duotone>
          </a:blip>
          <a:stretch>
            <a:fillRect/>
          </a:stretch>
        </p:blipFill>
        <p:spPr>
          <a:xfrm>
            <a:off x="6094857" y="4819829"/>
            <a:ext cx="2267235" cy="1795777"/>
          </a:xfrm>
          <a:prstGeom prst="rect">
            <a:avLst/>
          </a:prstGeom>
        </p:spPr>
      </p:pic>
    </p:spTree>
    <p:extLst>
      <p:ext uri="{BB962C8B-B14F-4D97-AF65-F5344CB8AC3E}">
        <p14:creationId xmlns:p14="http://schemas.microsoft.com/office/powerpoint/2010/main" val="321345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36525-DB65-136F-6E7E-A717E035BF1E}"/>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dirty="0"/>
              <a:t>Returning of Test Materials</a:t>
            </a:r>
          </a:p>
        </p:txBody>
      </p:sp>
      <p:pic>
        <p:nvPicPr>
          <p:cNvPr id="4" name="Content Placeholder 3" descr="UPS brown boxes">
            <a:extLst>
              <a:ext uri="{FF2B5EF4-FFF2-40B4-BE49-F238E27FC236}">
                <a16:creationId xmlns:a16="http://schemas.microsoft.com/office/drawing/2014/main" id="{6A7135A6-D705-E8DD-0462-66DDFB74EE39}"/>
              </a:ext>
            </a:extLst>
          </p:cNvPr>
          <p:cNvPicPr>
            <a:picLocks noChangeAspect="1"/>
          </p:cNvPicPr>
          <p:nvPr/>
        </p:nvPicPr>
        <p:blipFill rotWithShape="1">
          <a:blip r:embed="rId2"/>
          <a:srcRect l="4178" r="13526" b="2"/>
          <a:stretch/>
        </p:blipFill>
        <p:spPr>
          <a:xfrm>
            <a:off x="5176911" y="720190"/>
            <a:ext cx="6833848" cy="5584353"/>
          </a:xfrm>
          <a:prstGeom prst="rect">
            <a:avLst/>
          </a:prstGeom>
        </p:spPr>
      </p:pic>
    </p:spTree>
    <p:extLst>
      <p:ext uri="{BB962C8B-B14F-4D97-AF65-F5344CB8AC3E}">
        <p14:creationId xmlns:p14="http://schemas.microsoft.com/office/powerpoint/2010/main" val="1936527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DF4349-BA37-3F98-8BE6-24F4B0DBD1C0}"/>
              </a:ext>
            </a:extLst>
          </p:cNvPr>
          <p:cNvPicPr>
            <a:picLocks noChangeAspect="1"/>
          </p:cNvPicPr>
          <p:nvPr/>
        </p:nvPicPr>
        <p:blipFill rotWithShape="1">
          <a:blip r:embed="rId2"/>
          <a:srcRect l="54792"/>
          <a:stretch/>
        </p:blipFill>
        <p:spPr>
          <a:xfrm>
            <a:off x="8486286" y="1958706"/>
            <a:ext cx="3128181" cy="4602879"/>
          </a:xfrm>
          <a:prstGeom prst="rect">
            <a:avLst/>
          </a:prstGeom>
        </p:spPr>
      </p:pic>
      <p:sp>
        <p:nvSpPr>
          <p:cNvPr id="2" name="Title 1">
            <a:extLst>
              <a:ext uri="{FF2B5EF4-FFF2-40B4-BE49-F238E27FC236}">
                <a16:creationId xmlns:a16="http://schemas.microsoft.com/office/drawing/2014/main" id="{E0988204-C5B5-E09F-2899-290B05E18D6D}"/>
              </a:ext>
            </a:extLst>
          </p:cNvPr>
          <p:cNvSpPr>
            <a:spLocks noGrp="1"/>
          </p:cNvSpPr>
          <p:nvPr>
            <p:ph type="title"/>
          </p:nvPr>
        </p:nvSpPr>
        <p:spPr>
          <a:xfrm>
            <a:off x="649293" y="296415"/>
            <a:ext cx="4883295" cy="877473"/>
          </a:xfrm>
        </p:spPr>
        <p:txBody>
          <a:bodyPr vert="horz" lIns="91440" tIns="45720" rIns="91440" bIns="45720" rtlCol="0" anchor="ctr">
            <a:normAutofit/>
          </a:bodyPr>
          <a:lstStyle/>
          <a:p>
            <a:r>
              <a:rPr lang="en-US" sz="3600" b="1" kern="1200" dirty="0">
                <a:latin typeface="+mj-lt"/>
                <a:ea typeface="+mj-ea"/>
                <a:cs typeface="+mj-cs"/>
              </a:rPr>
              <a:t>Using the UPS Labels</a:t>
            </a:r>
          </a:p>
        </p:txBody>
      </p:sp>
      <p:sp>
        <p:nvSpPr>
          <p:cNvPr id="4" name="Text Placeholder 2">
            <a:extLst>
              <a:ext uri="{FF2B5EF4-FFF2-40B4-BE49-F238E27FC236}">
                <a16:creationId xmlns:a16="http://schemas.microsoft.com/office/drawing/2014/main" id="{7C1D2BC9-C166-5947-9EC4-C021AB2A80AB}"/>
              </a:ext>
            </a:extLst>
          </p:cNvPr>
          <p:cNvSpPr txBox="1">
            <a:spLocks/>
          </p:cNvSpPr>
          <p:nvPr/>
        </p:nvSpPr>
        <p:spPr>
          <a:xfrm>
            <a:off x="371093" y="1359531"/>
            <a:ext cx="5259686" cy="385085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0"/>
              </a:spcBef>
              <a:spcAft>
                <a:spcPts val="600"/>
              </a:spcAft>
              <a:defRPr/>
            </a:pPr>
            <a:r>
              <a:rPr lang="en-US" dirty="0"/>
              <a:t>When shipping the test materials back to Riverside, be certain to cover the original shipping labels with black marker or paper. </a:t>
            </a:r>
          </a:p>
          <a:p>
            <a:pPr marL="285750">
              <a:spcBef>
                <a:spcPts val="0"/>
              </a:spcBef>
              <a:spcAft>
                <a:spcPts val="600"/>
              </a:spcAft>
              <a:defRPr/>
            </a:pPr>
            <a:r>
              <a:rPr lang="en-US" dirty="0"/>
              <a:t>DTCs should retain UPS tracking numbers by removing the sticker with the tracking number information from the bottom portion of the RS label and keep this number for your records.</a:t>
            </a:r>
          </a:p>
          <a:p>
            <a:pPr marL="285750">
              <a:spcBef>
                <a:spcPts val="0"/>
              </a:spcBef>
              <a:spcAft>
                <a:spcPts val="600"/>
              </a:spcAft>
              <a:defRPr/>
            </a:pPr>
            <a:r>
              <a:rPr lang="en-US" dirty="0"/>
              <a:t>Use the labels provided in sequential order. </a:t>
            </a:r>
          </a:p>
        </p:txBody>
      </p:sp>
      <p:grpSp>
        <p:nvGrpSpPr>
          <p:cNvPr id="9" name="Group 8" descr="UPS label">
            <a:extLst>
              <a:ext uri="{FF2B5EF4-FFF2-40B4-BE49-F238E27FC236}">
                <a16:creationId xmlns:a16="http://schemas.microsoft.com/office/drawing/2014/main" id="{2F20764C-9A1F-D8C0-E338-54BC16CEA098}"/>
              </a:ext>
            </a:extLst>
          </p:cNvPr>
          <p:cNvGrpSpPr/>
          <p:nvPr/>
        </p:nvGrpSpPr>
        <p:grpSpPr>
          <a:xfrm>
            <a:off x="6096000" y="296415"/>
            <a:ext cx="3128181" cy="4603135"/>
            <a:chOff x="6096000" y="296415"/>
            <a:chExt cx="3128181" cy="4603135"/>
          </a:xfrm>
        </p:grpSpPr>
        <p:pic>
          <p:nvPicPr>
            <p:cNvPr id="5" name="Picture 4">
              <a:extLst>
                <a:ext uri="{FF2B5EF4-FFF2-40B4-BE49-F238E27FC236}">
                  <a16:creationId xmlns:a16="http://schemas.microsoft.com/office/drawing/2014/main" id="{DF61840B-F10E-E1DE-5C50-F220D85B4F0A}"/>
                </a:ext>
              </a:extLst>
            </p:cNvPr>
            <p:cNvPicPr>
              <a:picLocks noChangeAspect="1"/>
            </p:cNvPicPr>
            <p:nvPr/>
          </p:nvPicPr>
          <p:blipFill rotWithShape="1">
            <a:blip r:embed="rId3"/>
            <a:srcRect r="54808"/>
            <a:stretch/>
          </p:blipFill>
          <p:spPr>
            <a:xfrm>
              <a:off x="6096000" y="296415"/>
              <a:ext cx="3128181" cy="4603135"/>
            </a:xfrm>
            <a:prstGeom prst="rect">
              <a:avLst/>
            </a:prstGeom>
          </p:spPr>
        </p:pic>
        <p:sp>
          <p:nvSpPr>
            <p:cNvPr id="6" name="Rectangle 5">
              <a:extLst>
                <a:ext uri="{FF2B5EF4-FFF2-40B4-BE49-F238E27FC236}">
                  <a16:creationId xmlns:a16="http://schemas.microsoft.com/office/drawing/2014/main" id="{A4E6E0CE-D805-54A7-8373-1CA2869B1225}"/>
                </a:ext>
              </a:extLst>
            </p:cNvPr>
            <p:cNvSpPr/>
            <p:nvPr/>
          </p:nvSpPr>
          <p:spPr>
            <a:xfrm>
              <a:off x="6833894" y="2928026"/>
              <a:ext cx="1652392" cy="119062"/>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7" name="Title 4">
            <a:extLst>
              <a:ext uri="{FF2B5EF4-FFF2-40B4-BE49-F238E27FC236}">
                <a16:creationId xmlns:a16="http://schemas.microsoft.com/office/drawing/2014/main" id="{368A52B9-B0FC-5E5B-C817-E0F06A6A9736}"/>
              </a:ext>
            </a:extLst>
          </p:cNvPr>
          <p:cNvSpPr txBox="1">
            <a:spLocks/>
          </p:cNvSpPr>
          <p:nvPr/>
        </p:nvSpPr>
        <p:spPr>
          <a:xfrm>
            <a:off x="649293" y="5210383"/>
            <a:ext cx="8263560" cy="600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500" kern="1200" spc="-100" baseline="0">
                <a:solidFill>
                  <a:schemeClr val="accent2"/>
                </a:solidFill>
                <a:latin typeface="Arial" panose="020B0604020202020204" pitchFamily="34" charset="0"/>
                <a:ea typeface="+mj-ea"/>
                <a:cs typeface="Arial" panose="020B0604020202020204" pitchFamily="34" charset="0"/>
              </a:defRPr>
            </a:lvl1pPr>
          </a:lstStyle>
          <a:p>
            <a:pPr>
              <a:spcAft>
                <a:spcPts val="600"/>
              </a:spcAft>
            </a:pPr>
            <a:r>
              <a:rPr lang="en-US" sz="2000" spc="0" dirty="0">
                <a:solidFill>
                  <a:schemeClr val="tx1"/>
                </a:solidFill>
              </a:rPr>
              <a:t>*Please contact Celia to request additional UPS shipping labels.</a:t>
            </a:r>
          </a:p>
        </p:txBody>
      </p:sp>
      <p:pic>
        <p:nvPicPr>
          <p:cNvPr id="10" name="Picture 9" descr="UPS logo">
            <a:extLst>
              <a:ext uri="{FF2B5EF4-FFF2-40B4-BE49-F238E27FC236}">
                <a16:creationId xmlns:a16="http://schemas.microsoft.com/office/drawing/2014/main" id="{88F8B887-8CB0-ADDC-45DC-CE68C408E241}"/>
              </a:ext>
            </a:extLst>
          </p:cNvPr>
          <p:cNvPicPr>
            <a:picLocks noChangeAspect="1"/>
          </p:cNvPicPr>
          <p:nvPr/>
        </p:nvPicPr>
        <p:blipFill>
          <a:blip r:embed="rId4"/>
          <a:stretch>
            <a:fillRect/>
          </a:stretch>
        </p:blipFill>
        <p:spPr>
          <a:xfrm>
            <a:off x="10712432" y="296415"/>
            <a:ext cx="877900" cy="1042506"/>
          </a:xfrm>
          <a:prstGeom prst="rect">
            <a:avLst/>
          </a:prstGeom>
        </p:spPr>
      </p:pic>
    </p:spTree>
    <p:extLst>
      <p:ext uri="{BB962C8B-B14F-4D97-AF65-F5344CB8AC3E}">
        <p14:creationId xmlns:p14="http://schemas.microsoft.com/office/powerpoint/2010/main" val="1252972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87C6-4824-263D-8F8B-BEBD9888AF1E}"/>
              </a:ext>
            </a:extLst>
          </p:cNvPr>
          <p:cNvSpPr>
            <a:spLocks noGrp="1"/>
          </p:cNvSpPr>
          <p:nvPr>
            <p:ph type="title"/>
          </p:nvPr>
        </p:nvSpPr>
        <p:spPr/>
        <p:txBody>
          <a:bodyPr/>
          <a:lstStyle/>
          <a:p>
            <a:r>
              <a:rPr lang="en-US" dirty="0"/>
              <a:t>Additional Information about UPS RS shipping labels</a:t>
            </a:r>
          </a:p>
        </p:txBody>
      </p:sp>
      <p:sp>
        <p:nvSpPr>
          <p:cNvPr id="3" name="Content Placeholder 2">
            <a:extLst>
              <a:ext uri="{FF2B5EF4-FFF2-40B4-BE49-F238E27FC236}">
                <a16:creationId xmlns:a16="http://schemas.microsoft.com/office/drawing/2014/main" id="{10A4B4ED-09CE-10FC-38DF-CB5331D2DAEA}"/>
              </a:ext>
            </a:extLst>
          </p:cNvPr>
          <p:cNvSpPr>
            <a:spLocks noGrp="1"/>
          </p:cNvSpPr>
          <p:nvPr>
            <p:ph idx="1"/>
          </p:nvPr>
        </p:nvSpPr>
        <p:spPr/>
        <p:txBody>
          <a:bodyPr>
            <a:normAutofit fontScale="92500" lnSpcReduction="10000"/>
          </a:bodyPr>
          <a:lstStyle/>
          <a:p>
            <a:r>
              <a:rPr lang="en-US" altLang="en-US" dirty="0"/>
              <a:t>For your convenience, arrangements have been made to “Bill 3</a:t>
            </a:r>
            <a:r>
              <a:rPr lang="en-US" altLang="en-US" baseline="30000" dirty="0"/>
              <a:t>rd</a:t>
            </a:r>
            <a:r>
              <a:rPr lang="en-US" altLang="en-US" dirty="0"/>
              <a:t> party” for this shipment. Therefore, you do not pay UPS.</a:t>
            </a:r>
          </a:p>
          <a:p>
            <a:r>
              <a:rPr lang="en-US" altLang="en-US" dirty="0"/>
              <a:t>Districts are responsible for scheduling a UPS pick-up for test materials.  If requested, you may provide </a:t>
            </a:r>
            <a:r>
              <a:rPr lang="en-US" altLang="en-US" b="1" dirty="0"/>
              <a:t>Riverside’s UPS Account </a:t>
            </a:r>
            <a:r>
              <a:rPr lang="en-US" altLang="en-US" b="1"/>
              <a:t>Number RV7-896 </a:t>
            </a:r>
            <a:endParaRPr lang="en-US" altLang="en-US" dirty="0"/>
          </a:p>
          <a:p>
            <a:r>
              <a:rPr lang="en-US" altLang="en-US" dirty="0"/>
              <a:t>If your district has regular UPS service, UPS can collect the boxes during your regular pick-up time. However, it is best to call your local UPS office to let them know the number of boxes to pick up.</a:t>
            </a:r>
          </a:p>
          <a:p>
            <a:r>
              <a:rPr lang="en-US" altLang="en-US" dirty="0"/>
              <a:t>Plan ahead and make sure you make arrangements for pick up on or before </a:t>
            </a:r>
            <a:r>
              <a:rPr lang="en-US" altLang="en-US" b="1" dirty="0"/>
              <a:t>Wednesday, November 1, 2023</a:t>
            </a:r>
            <a:r>
              <a:rPr lang="en-US" altLang="en-US" dirty="0"/>
              <a:t> . When calling UPS, make sure to indicate that you are calling for a “Return Service” pickup, using a UPS RS labels. You will need the tracking number off of one box.</a:t>
            </a:r>
          </a:p>
        </p:txBody>
      </p:sp>
      <p:pic>
        <p:nvPicPr>
          <p:cNvPr id="5" name="Picture 4" descr="UPS logo">
            <a:extLst>
              <a:ext uri="{FF2B5EF4-FFF2-40B4-BE49-F238E27FC236}">
                <a16:creationId xmlns:a16="http://schemas.microsoft.com/office/drawing/2014/main" id="{EFF50C56-83D0-5BAC-0C36-C1699765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804" y="5581650"/>
            <a:ext cx="875954" cy="1044575"/>
          </a:xfrm>
          <a:prstGeom prst="rect">
            <a:avLst/>
          </a:prstGeom>
        </p:spPr>
      </p:pic>
    </p:spTree>
    <p:extLst>
      <p:ext uri="{BB962C8B-B14F-4D97-AF65-F5344CB8AC3E}">
        <p14:creationId xmlns:p14="http://schemas.microsoft.com/office/powerpoint/2010/main" val="3540594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70B0-BE6E-0F12-B96D-B8E74EA22A44}"/>
              </a:ext>
            </a:extLst>
          </p:cNvPr>
          <p:cNvSpPr>
            <a:spLocks noGrp="1"/>
          </p:cNvSpPr>
          <p:nvPr>
            <p:ph type="title"/>
          </p:nvPr>
        </p:nvSpPr>
        <p:spPr>
          <a:xfrm>
            <a:off x="838200" y="200616"/>
            <a:ext cx="10515600" cy="995589"/>
          </a:xfrm>
        </p:spPr>
        <p:txBody>
          <a:bodyPr>
            <a:normAutofit/>
          </a:bodyPr>
          <a:lstStyle/>
          <a:p>
            <a:r>
              <a:rPr lang="en-US" b="1" dirty="0">
                <a:solidFill>
                  <a:schemeClr val="tx2"/>
                </a:solidFill>
              </a:rPr>
              <a:t>Criteria for Gifted &amp; Talented Selection</a:t>
            </a:r>
            <a:endParaRPr lang="en-US" b="1" dirty="0"/>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838200" y="1259566"/>
            <a:ext cx="10515600" cy="2480227"/>
          </a:xfrm>
        </p:spPr>
        <p:txBody>
          <a:bodyPr vert="horz" lIns="91440" tIns="45720" rIns="91440" bIns="45720" rtlCol="0" anchor="t">
            <a:normAutofit/>
          </a:bodyPr>
          <a:lstStyle/>
          <a:p>
            <a:r>
              <a:rPr lang="en-US" sz="2800" dirty="0">
                <a:solidFill>
                  <a:schemeClr val="tx2"/>
                </a:solidFill>
              </a:rPr>
              <a:t>Students may be eligible for placement into the district Gifted and Talented program based on their aptitude score alone.</a:t>
            </a:r>
          </a:p>
          <a:p>
            <a:r>
              <a:rPr lang="en-US" sz="2800" dirty="0">
                <a:solidFill>
                  <a:schemeClr val="tx2"/>
                </a:solidFill>
              </a:rPr>
              <a:t>A composite score on the </a:t>
            </a:r>
            <a:r>
              <a:rPr lang="en-US" sz="2800" i="1" dirty="0">
                <a:solidFill>
                  <a:schemeClr val="tx2"/>
                </a:solidFill>
              </a:rPr>
              <a:t>CogAT</a:t>
            </a:r>
            <a:r>
              <a:rPr lang="en-US" sz="2800" i="1" baseline="30000" dirty="0">
                <a:solidFill>
                  <a:schemeClr val="tx2"/>
                </a:solidFill>
              </a:rPr>
              <a:t>®</a:t>
            </a:r>
            <a:r>
              <a:rPr lang="en-US" sz="2800">
                <a:solidFill>
                  <a:schemeClr val="tx2"/>
                </a:solidFill>
              </a:rPr>
              <a:t> at or above the </a:t>
            </a:r>
            <a:r>
              <a:rPr lang="en-US">
                <a:solidFill>
                  <a:schemeClr val="tx2"/>
                </a:solidFill>
              </a:rPr>
              <a:t>96</a:t>
            </a:r>
            <a:r>
              <a:rPr lang="en-US" baseline="30000" dirty="0">
                <a:solidFill>
                  <a:schemeClr val="tx2"/>
                </a:solidFill>
              </a:rPr>
              <a:t>th</a:t>
            </a:r>
            <a:r>
              <a:rPr lang="en-US" sz="2800" dirty="0">
                <a:solidFill>
                  <a:schemeClr val="tx2"/>
                </a:solidFill>
              </a:rPr>
              <a:t> national age percentile.</a:t>
            </a:r>
            <a:endParaRPr lang="en-US" sz="2800" dirty="0">
              <a:solidFill>
                <a:schemeClr val="tx2"/>
              </a:solidFill>
              <a:cs typeface="Calibri"/>
            </a:endParaRPr>
          </a:p>
          <a:p>
            <a:r>
              <a:rPr lang="en-US" sz="2800" dirty="0">
                <a:solidFill>
                  <a:schemeClr val="tx2"/>
                </a:solidFill>
              </a:rPr>
              <a:t>Qualifying aptitude scores are good for five years.</a:t>
            </a:r>
            <a:endParaRPr lang="en-US" sz="2800" dirty="0"/>
          </a:p>
        </p:txBody>
      </p:sp>
      <p:pic>
        <p:nvPicPr>
          <p:cNvPr id="5" name="Picture 4" descr="Image with words related to gifted, creativity, enrichments, etc.">
            <a:extLst>
              <a:ext uri="{FF2B5EF4-FFF2-40B4-BE49-F238E27FC236}">
                <a16:creationId xmlns:a16="http://schemas.microsoft.com/office/drawing/2014/main" id="{48895573-6674-FD96-AC01-117D354EBD59}"/>
              </a:ext>
            </a:extLst>
          </p:cNvPr>
          <p:cNvPicPr>
            <a:picLocks noChangeAspect="1"/>
          </p:cNvPicPr>
          <p:nvPr/>
        </p:nvPicPr>
        <p:blipFill>
          <a:blip r:embed="rId2"/>
          <a:stretch>
            <a:fillRect/>
          </a:stretch>
        </p:blipFill>
        <p:spPr>
          <a:xfrm>
            <a:off x="7507001" y="3996318"/>
            <a:ext cx="4150129" cy="2158067"/>
          </a:xfrm>
          <a:prstGeom prst="rect">
            <a:avLst/>
          </a:prstGeom>
        </p:spPr>
      </p:pic>
    </p:spTree>
    <p:extLst>
      <p:ext uri="{BB962C8B-B14F-4D97-AF65-F5344CB8AC3E}">
        <p14:creationId xmlns:p14="http://schemas.microsoft.com/office/powerpoint/2010/main" val="258006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FF69-2E15-A265-BC14-931CD3CA4F61}"/>
              </a:ext>
            </a:extLst>
          </p:cNvPr>
          <p:cNvSpPr>
            <a:spLocks noGrp="1"/>
          </p:cNvSpPr>
          <p:nvPr>
            <p:ph type="title"/>
          </p:nvPr>
        </p:nvSpPr>
        <p:spPr>
          <a:xfrm>
            <a:off x="838200" y="235802"/>
            <a:ext cx="10515600" cy="890469"/>
          </a:xfrm>
        </p:spPr>
        <p:txBody>
          <a:bodyPr/>
          <a:lstStyle/>
          <a:p>
            <a:r>
              <a:rPr lang="en-US" b="1" dirty="0">
                <a:solidFill>
                  <a:schemeClr val="tx2"/>
                </a:solidFill>
              </a:rPr>
              <a:t>Don’t Forget - First In! First Out!</a:t>
            </a:r>
          </a:p>
        </p:txBody>
      </p:sp>
      <p:sp>
        <p:nvSpPr>
          <p:cNvPr id="3" name="Content Placeholder 2">
            <a:extLst>
              <a:ext uri="{FF2B5EF4-FFF2-40B4-BE49-F238E27FC236}">
                <a16:creationId xmlns:a16="http://schemas.microsoft.com/office/drawing/2014/main" id="{93A0C16D-CD94-D12C-EE33-D6674808D6E8}"/>
              </a:ext>
            </a:extLst>
          </p:cNvPr>
          <p:cNvSpPr>
            <a:spLocks noGrp="1"/>
          </p:cNvSpPr>
          <p:nvPr>
            <p:ph idx="1"/>
          </p:nvPr>
        </p:nvSpPr>
        <p:spPr>
          <a:xfrm>
            <a:off x="838200" y="1253331"/>
            <a:ext cx="10515600" cy="4351338"/>
          </a:xfrm>
        </p:spPr>
        <p:txBody>
          <a:bodyPr>
            <a:noAutofit/>
          </a:bodyPr>
          <a:lstStyle/>
          <a:p>
            <a:pPr eaLnBrk="1" hangingPunct="1"/>
            <a:r>
              <a:rPr lang="en-US" altLang="en-US" sz="3200" dirty="0">
                <a:solidFill>
                  <a:schemeClr val="tx2"/>
                </a:solidFill>
              </a:rPr>
              <a:t>A “first in/first out” reporting approach will be used for scoring services.</a:t>
            </a:r>
          </a:p>
          <a:p>
            <a:pPr eaLnBrk="1" hangingPunct="1"/>
            <a:r>
              <a:rPr lang="en-US" altLang="en-US" sz="3200" dirty="0">
                <a:solidFill>
                  <a:schemeClr val="tx2"/>
                </a:solidFill>
              </a:rPr>
              <a:t>If materials are shipped to Riverside Scoring Center by November 1 with no issues, reports will arrive in the district no later than </a:t>
            </a:r>
            <a:r>
              <a:rPr lang="en-US" altLang="en-US" sz="3200" b="1" dirty="0">
                <a:solidFill>
                  <a:schemeClr val="tx2"/>
                </a:solidFill>
              </a:rPr>
              <a:t>December 4, 2023.</a:t>
            </a:r>
            <a:endParaRPr lang="en-US" altLang="en-US" sz="3200" dirty="0">
              <a:solidFill>
                <a:schemeClr val="tx2"/>
              </a:solidFill>
            </a:endParaRPr>
          </a:p>
          <a:p>
            <a:pPr eaLnBrk="1" hangingPunct="1"/>
            <a:r>
              <a:rPr lang="en-US" altLang="en-US" sz="3200" dirty="0">
                <a:solidFill>
                  <a:schemeClr val="tx2"/>
                </a:solidFill>
              </a:rPr>
              <a:t>Districts returning test materials after November 1 or returning test materials with issues to be resolved will receive reports 15 business days after the test materials are ready to be processed.</a:t>
            </a:r>
          </a:p>
        </p:txBody>
      </p:sp>
    </p:spTree>
    <p:extLst>
      <p:ext uri="{BB962C8B-B14F-4D97-AF65-F5344CB8AC3E}">
        <p14:creationId xmlns:p14="http://schemas.microsoft.com/office/powerpoint/2010/main" val="2128082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5894962" y="479493"/>
            <a:ext cx="5458838" cy="1325563"/>
          </a:xfrm>
        </p:spPr>
        <p:txBody>
          <a:bodyPr>
            <a:normAutofit/>
          </a:bodyPr>
          <a:lstStyle/>
          <a:p>
            <a:r>
              <a:rPr lang="en-US" b="1" dirty="0">
                <a:latin typeface="+mn-lt"/>
              </a:rPr>
              <a:t>Scoring and Reporting</a:t>
            </a:r>
          </a:p>
        </p:txBody>
      </p:sp>
      <p:pic>
        <p:nvPicPr>
          <p:cNvPr id="6" name="Graphic 5" descr="Download with solid fill">
            <a:extLst>
              <a:ext uri="{FF2B5EF4-FFF2-40B4-BE49-F238E27FC236}">
                <a16:creationId xmlns:a16="http://schemas.microsoft.com/office/drawing/2014/main" id="{67787CA2-3C5C-2B0C-F57F-9B4610354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5894962" y="1562100"/>
            <a:ext cx="5458838" cy="4614863"/>
          </a:xfrm>
        </p:spPr>
        <p:txBody>
          <a:bodyPr>
            <a:normAutofit/>
          </a:bodyPr>
          <a:lstStyle/>
          <a:p>
            <a:pPr marL="0" indent="0" eaLnBrk="1" fontAlgn="auto" hangingPunct="1">
              <a:spcBef>
                <a:spcPts val="0"/>
              </a:spcBef>
              <a:spcAft>
                <a:spcPts val="0"/>
              </a:spcAft>
              <a:buFont typeface="Arial"/>
              <a:buNone/>
              <a:defRPr/>
            </a:pPr>
            <a:r>
              <a:rPr lang="en-US" sz="2400" dirty="0"/>
              <a:t>DataManager Reporting is a dynamic online reporting tool that allows you to perform the following tasks:</a:t>
            </a:r>
          </a:p>
          <a:p>
            <a:pPr eaLnBrk="1" hangingPunct="1">
              <a:defRPr/>
            </a:pPr>
            <a:r>
              <a:rPr lang="en-US" sz="2400" dirty="0"/>
              <a:t>Create customized reports using the options available for your account</a:t>
            </a:r>
          </a:p>
          <a:p>
            <a:pPr eaLnBrk="1" hangingPunct="1">
              <a:defRPr/>
            </a:pPr>
            <a:r>
              <a:rPr lang="en-US" sz="2400" dirty="0"/>
              <a:t>View and edit reports online</a:t>
            </a:r>
          </a:p>
          <a:p>
            <a:pPr eaLnBrk="1" hangingPunct="1">
              <a:defRPr/>
            </a:pPr>
            <a:r>
              <a:rPr lang="en-US" sz="2400" dirty="0"/>
              <a:t>Save, edit, and re-use report criteria</a:t>
            </a:r>
          </a:p>
          <a:p>
            <a:pPr eaLnBrk="1" hangingPunct="1">
              <a:defRPr/>
            </a:pPr>
            <a:r>
              <a:rPr lang="en-US" sz="2400" dirty="0"/>
              <a:t>Print reports</a:t>
            </a:r>
          </a:p>
          <a:p>
            <a:pPr eaLnBrk="1" hangingPunct="1">
              <a:defRPr/>
            </a:pPr>
            <a:r>
              <a:rPr lang="en-US" sz="2400" dirty="0"/>
              <a:t>Export reports to PDF, RTF, or Microsoft Excel® format</a:t>
            </a:r>
          </a:p>
          <a:p>
            <a:endParaRPr lang="en-US" sz="2400" dirty="0"/>
          </a:p>
        </p:txBody>
      </p:sp>
    </p:spTree>
    <p:extLst>
      <p:ext uri="{BB962C8B-B14F-4D97-AF65-F5344CB8AC3E}">
        <p14:creationId xmlns:p14="http://schemas.microsoft.com/office/powerpoint/2010/main" val="3194520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2ECF-8B67-853F-BFB7-B990332C47DE}"/>
              </a:ext>
            </a:extLst>
          </p:cNvPr>
          <p:cNvSpPr>
            <a:spLocks noGrp="1"/>
          </p:cNvSpPr>
          <p:nvPr>
            <p:ph type="title"/>
          </p:nvPr>
        </p:nvSpPr>
        <p:spPr>
          <a:xfrm>
            <a:off x="5894962" y="479493"/>
            <a:ext cx="5458838" cy="1325563"/>
          </a:xfrm>
        </p:spPr>
        <p:txBody>
          <a:bodyPr>
            <a:normAutofit/>
          </a:bodyPr>
          <a:lstStyle/>
          <a:p>
            <a:r>
              <a:rPr lang="en-US" b="1" dirty="0">
                <a:latin typeface="+mn-lt"/>
              </a:rPr>
              <a:t>Scoring and Reporting</a:t>
            </a:r>
          </a:p>
        </p:txBody>
      </p:sp>
      <p:pic>
        <p:nvPicPr>
          <p:cNvPr id="5" name="Graphic 4" descr="Paper with solid fill">
            <a:extLst>
              <a:ext uri="{FF2B5EF4-FFF2-40B4-BE49-F238E27FC236}">
                <a16:creationId xmlns:a16="http://schemas.microsoft.com/office/drawing/2014/main" id="{0C5BBA3A-9DCE-2D4B-4564-532378ACD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Content Placeholder 3">
            <a:extLst>
              <a:ext uri="{FF2B5EF4-FFF2-40B4-BE49-F238E27FC236}">
                <a16:creationId xmlns:a16="http://schemas.microsoft.com/office/drawing/2014/main" id="{E649FABE-9B09-F2F4-6A0A-075B196F31F2}"/>
              </a:ext>
            </a:extLst>
          </p:cNvPr>
          <p:cNvSpPr>
            <a:spLocks noGrp="1"/>
          </p:cNvSpPr>
          <p:nvPr>
            <p:ph idx="1"/>
          </p:nvPr>
        </p:nvSpPr>
        <p:spPr>
          <a:xfrm>
            <a:off x="5894962" y="1549400"/>
            <a:ext cx="5458838" cy="4627563"/>
          </a:xfrm>
        </p:spPr>
        <p:txBody>
          <a:bodyPr>
            <a:normAutofit/>
          </a:bodyPr>
          <a:lstStyle/>
          <a:p>
            <a:pPr marL="0" indent="0">
              <a:spcBef>
                <a:spcPts val="0"/>
              </a:spcBef>
              <a:buNone/>
              <a:defRPr/>
            </a:pPr>
            <a:r>
              <a:rPr lang="en-US" dirty="0"/>
              <a:t>In addition, the schools will receive the following reports in paper form</a:t>
            </a:r>
          </a:p>
          <a:p>
            <a:pPr lvl="0"/>
            <a:r>
              <a:rPr lang="en-US" dirty="0"/>
              <a:t>Two (2) copies of the Student Profile Narrative</a:t>
            </a:r>
          </a:p>
          <a:p>
            <a:pPr lvl="0"/>
            <a:r>
              <a:rPr lang="en-US" dirty="0"/>
              <a:t>Student Score Labels- 1 for Iowa, 1 for CogAT</a:t>
            </a:r>
          </a:p>
          <a:p>
            <a:pPr marL="0" indent="0">
              <a:spcBef>
                <a:spcPts val="0"/>
              </a:spcBef>
              <a:buNone/>
              <a:defRPr/>
            </a:pPr>
            <a:endParaRPr lang="en-US" dirty="0"/>
          </a:p>
          <a:p>
            <a:pPr marL="0" indent="0" algn="ctr" eaLnBrk="1" fontAlgn="auto" hangingPunct="1">
              <a:spcBef>
                <a:spcPts val="0"/>
              </a:spcBef>
              <a:spcAft>
                <a:spcPts val="0"/>
              </a:spcAft>
              <a:buFont typeface="Arial"/>
              <a:buNone/>
              <a:defRPr/>
            </a:pPr>
            <a:r>
              <a:rPr lang="en-US" dirty="0"/>
              <a:t> *Packing List and box labeling for ease of unpacking your reports and distributing to the schools.</a:t>
            </a:r>
          </a:p>
          <a:p>
            <a:endParaRPr lang="en-US" dirty="0"/>
          </a:p>
        </p:txBody>
      </p:sp>
    </p:spTree>
    <p:extLst>
      <p:ext uri="{BB962C8B-B14F-4D97-AF65-F5344CB8AC3E}">
        <p14:creationId xmlns:p14="http://schemas.microsoft.com/office/powerpoint/2010/main" val="2355556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8030-715D-72A9-EB1D-8EA09AD4697C}"/>
              </a:ext>
            </a:extLst>
          </p:cNvPr>
          <p:cNvSpPr>
            <a:spLocks noGrp="1"/>
          </p:cNvSpPr>
          <p:nvPr>
            <p:ph type="title"/>
          </p:nvPr>
        </p:nvSpPr>
        <p:spPr>
          <a:xfrm>
            <a:off x="838200" y="241301"/>
            <a:ext cx="10515600" cy="800100"/>
          </a:xfrm>
        </p:spPr>
        <p:txBody>
          <a:bodyPr>
            <a:normAutofit/>
          </a:bodyPr>
          <a:lstStyle/>
          <a:p>
            <a:r>
              <a:rPr lang="en-US" dirty="0"/>
              <a:t>Packing List &amp; Box Labeling</a:t>
            </a:r>
          </a:p>
        </p:txBody>
      </p:sp>
      <p:pic>
        <p:nvPicPr>
          <p:cNvPr id="5" name="Content Placeholder 4" descr="Packing List">
            <a:extLst>
              <a:ext uri="{FF2B5EF4-FFF2-40B4-BE49-F238E27FC236}">
                <a16:creationId xmlns:a16="http://schemas.microsoft.com/office/drawing/2014/main" id="{8851398B-D178-E5C1-5F3A-6C83132212AE}"/>
              </a:ext>
            </a:extLst>
          </p:cNvPr>
          <p:cNvPicPr>
            <a:picLocks noGrp="1" noChangeAspect="1"/>
          </p:cNvPicPr>
          <p:nvPr>
            <p:ph idx="1"/>
          </p:nvPr>
        </p:nvPicPr>
        <p:blipFill>
          <a:blip r:embed="rId2"/>
          <a:stretch>
            <a:fillRect/>
          </a:stretch>
        </p:blipFill>
        <p:spPr>
          <a:xfrm>
            <a:off x="4940300" y="1026998"/>
            <a:ext cx="6683739" cy="5174508"/>
          </a:xfrm>
        </p:spPr>
      </p:pic>
      <p:sp>
        <p:nvSpPr>
          <p:cNvPr id="6" name="TextBox 5" descr="Box label">
            <a:extLst>
              <a:ext uri="{FF2B5EF4-FFF2-40B4-BE49-F238E27FC236}">
                <a16:creationId xmlns:a16="http://schemas.microsoft.com/office/drawing/2014/main" id="{4B04B66A-062A-C1A3-DA75-F4460EE40D79}"/>
              </a:ext>
            </a:extLst>
          </p:cNvPr>
          <p:cNvSpPr txBox="1"/>
          <p:nvPr/>
        </p:nvSpPr>
        <p:spPr>
          <a:xfrm>
            <a:off x="567961" y="1253331"/>
            <a:ext cx="2743200" cy="1231106"/>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dirty="0"/>
              <a:t>South Carolina Grade 2 Gifted and Talented Assessment Program</a:t>
            </a:r>
          </a:p>
          <a:p>
            <a:pPr algn="ctr"/>
            <a:r>
              <a:rPr lang="en-US" sz="1400" dirty="0"/>
              <a:t>Score Paper Reports</a:t>
            </a:r>
          </a:p>
          <a:p>
            <a:pPr algn="ctr"/>
            <a:endParaRPr lang="en-US" sz="1600" dirty="0"/>
          </a:p>
          <a:p>
            <a:pPr algn="ctr"/>
            <a:r>
              <a:rPr lang="en-US" sz="1600" dirty="0"/>
              <a:t>Box _____of_____</a:t>
            </a:r>
            <a:endParaRPr lang="en-US" dirty="0"/>
          </a:p>
        </p:txBody>
      </p:sp>
      <p:sp>
        <p:nvSpPr>
          <p:cNvPr id="7" name="TextBox 6">
            <a:extLst>
              <a:ext uri="{FF2B5EF4-FFF2-40B4-BE49-F238E27FC236}">
                <a16:creationId xmlns:a16="http://schemas.microsoft.com/office/drawing/2014/main" id="{9BE599A2-B35B-08D2-6ECF-C41F80C73C8E}"/>
              </a:ext>
            </a:extLst>
          </p:cNvPr>
          <p:cNvSpPr txBox="1"/>
          <p:nvPr/>
        </p:nvSpPr>
        <p:spPr>
          <a:xfrm>
            <a:off x="1596661" y="2084327"/>
            <a:ext cx="342900" cy="400110"/>
          </a:xfrm>
          <a:prstGeom prst="rect">
            <a:avLst/>
          </a:prstGeom>
          <a:noFill/>
        </p:spPr>
        <p:txBody>
          <a:bodyPr wrap="square" rtlCol="0">
            <a:spAutoFit/>
          </a:bodyPr>
          <a:lstStyle/>
          <a:p>
            <a:r>
              <a:rPr lang="en-US" sz="2000" b="1" dirty="0"/>
              <a:t>1</a:t>
            </a:r>
          </a:p>
        </p:txBody>
      </p:sp>
      <p:sp>
        <p:nvSpPr>
          <p:cNvPr id="8" name="TextBox 7">
            <a:extLst>
              <a:ext uri="{FF2B5EF4-FFF2-40B4-BE49-F238E27FC236}">
                <a16:creationId xmlns:a16="http://schemas.microsoft.com/office/drawing/2014/main" id="{FD8749CC-1E00-583D-7951-434D5D5882E1}"/>
              </a:ext>
            </a:extLst>
          </p:cNvPr>
          <p:cNvSpPr txBox="1"/>
          <p:nvPr/>
        </p:nvSpPr>
        <p:spPr>
          <a:xfrm>
            <a:off x="2235199" y="2084327"/>
            <a:ext cx="390161" cy="400110"/>
          </a:xfrm>
          <a:prstGeom prst="rect">
            <a:avLst/>
          </a:prstGeom>
          <a:noFill/>
        </p:spPr>
        <p:txBody>
          <a:bodyPr wrap="square" rtlCol="0">
            <a:spAutoFit/>
          </a:bodyPr>
          <a:lstStyle/>
          <a:p>
            <a:r>
              <a:rPr lang="en-US" sz="2000" b="1" dirty="0"/>
              <a:t>1</a:t>
            </a:r>
          </a:p>
        </p:txBody>
      </p:sp>
      <p:sp>
        <p:nvSpPr>
          <p:cNvPr id="9" name="TextBox 8">
            <a:extLst>
              <a:ext uri="{FF2B5EF4-FFF2-40B4-BE49-F238E27FC236}">
                <a16:creationId xmlns:a16="http://schemas.microsoft.com/office/drawing/2014/main" id="{6CA61710-DC5E-20E6-66D4-0C345FA643A9}"/>
              </a:ext>
            </a:extLst>
          </p:cNvPr>
          <p:cNvSpPr txBox="1"/>
          <p:nvPr/>
        </p:nvSpPr>
        <p:spPr>
          <a:xfrm>
            <a:off x="1372120" y="3465844"/>
            <a:ext cx="3344681" cy="369332"/>
          </a:xfrm>
          <a:prstGeom prst="rect">
            <a:avLst/>
          </a:prstGeom>
          <a:noFill/>
        </p:spPr>
        <p:txBody>
          <a:bodyPr wrap="square" rtlCol="0">
            <a:spAutoFit/>
          </a:bodyPr>
          <a:lstStyle/>
          <a:p>
            <a:pPr algn="r"/>
            <a:r>
              <a:rPr lang="en-US" b="1" dirty="0"/>
              <a:t>Green folders- Score Labels</a:t>
            </a:r>
          </a:p>
        </p:txBody>
      </p:sp>
      <p:cxnSp>
        <p:nvCxnSpPr>
          <p:cNvPr id="11" name="Straight Arrow Connector 10">
            <a:extLst>
              <a:ext uri="{FF2B5EF4-FFF2-40B4-BE49-F238E27FC236}">
                <a16:creationId xmlns:a16="http://schemas.microsoft.com/office/drawing/2014/main" id="{CB636808-3235-6495-CF88-8A267CCB52F2}"/>
              </a:ext>
            </a:extLst>
          </p:cNvPr>
          <p:cNvCxnSpPr>
            <a:cxnSpLocks/>
          </p:cNvCxnSpPr>
          <p:nvPr/>
        </p:nvCxnSpPr>
        <p:spPr>
          <a:xfrm>
            <a:off x="4695200" y="3668820"/>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F17A11-F1A7-2BA5-48A4-02E3BDC6C3FA}"/>
              </a:ext>
            </a:extLst>
          </p:cNvPr>
          <p:cNvSpPr txBox="1"/>
          <p:nvPr/>
        </p:nvSpPr>
        <p:spPr>
          <a:xfrm>
            <a:off x="1372120" y="3871797"/>
            <a:ext cx="3344681" cy="369332"/>
          </a:xfrm>
          <a:prstGeom prst="rect">
            <a:avLst/>
          </a:prstGeom>
          <a:noFill/>
        </p:spPr>
        <p:txBody>
          <a:bodyPr wrap="square" rtlCol="0">
            <a:spAutoFit/>
          </a:bodyPr>
          <a:lstStyle/>
          <a:p>
            <a:pPr algn="r"/>
            <a:r>
              <a:rPr lang="en-US" b="1" dirty="0"/>
              <a:t>White folders- Profile Narrative</a:t>
            </a:r>
          </a:p>
        </p:txBody>
      </p:sp>
      <p:cxnSp>
        <p:nvCxnSpPr>
          <p:cNvPr id="16" name="Straight Arrow Connector 15">
            <a:extLst>
              <a:ext uri="{FF2B5EF4-FFF2-40B4-BE49-F238E27FC236}">
                <a16:creationId xmlns:a16="http://schemas.microsoft.com/office/drawing/2014/main" id="{4DB25EC0-1F68-867D-10F6-73A8B2075138}"/>
              </a:ext>
            </a:extLst>
          </p:cNvPr>
          <p:cNvCxnSpPr>
            <a:cxnSpLocks/>
          </p:cNvCxnSpPr>
          <p:nvPr/>
        </p:nvCxnSpPr>
        <p:spPr>
          <a:xfrm>
            <a:off x="4695200" y="4074773"/>
            <a:ext cx="490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17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89D2A-3498-CF7F-919A-DAC5CD83C9F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altLang="en-US" sz="6100" b="1" kern="1200" dirty="0">
                <a:solidFill>
                  <a:schemeClr val="tx2"/>
                </a:solidFill>
                <a:latin typeface="+mj-lt"/>
                <a:ea typeface="+mj-ea"/>
                <a:cs typeface="+mj-cs"/>
              </a:rPr>
              <a:t>SC Grade 2 Make-Up Testing</a:t>
            </a:r>
            <a:endParaRPr lang="en-US" sz="6100" kern="1200" dirty="0">
              <a:solidFill>
                <a:schemeClr val="tx2"/>
              </a:solidFill>
              <a:latin typeface="+mj-lt"/>
              <a:ea typeface="+mj-ea"/>
              <a:cs typeface="+mj-cs"/>
            </a:endParaRP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coring document and pencil">
            <a:extLst>
              <a:ext uri="{FF2B5EF4-FFF2-40B4-BE49-F238E27FC236}">
                <a16:creationId xmlns:a16="http://schemas.microsoft.com/office/drawing/2014/main" id="{716F4FC1-FAC3-069B-0B22-405FEF8FBF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654296" y="709803"/>
            <a:ext cx="7214616" cy="5410962"/>
          </a:xfrm>
          <a:prstGeom prst="rect">
            <a:avLst/>
          </a:prstGeom>
          <a:noFill/>
        </p:spPr>
      </p:pic>
    </p:spTree>
    <p:extLst>
      <p:ext uri="{BB962C8B-B14F-4D97-AF65-F5344CB8AC3E}">
        <p14:creationId xmlns:p14="http://schemas.microsoft.com/office/powerpoint/2010/main" val="2963113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F9D7-2B05-4C40-BB27-9594930B8B18}"/>
              </a:ext>
            </a:extLst>
          </p:cNvPr>
          <p:cNvSpPr>
            <a:spLocks noGrp="1"/>
          </p:cNvSpPr>
          <p:nvPr>
            <p:ph type="title"/>
          </p:nvPr>
        </p:nvSpPr>
        <p:spPr>
          <a:xfrm>
            <a:off x="838200" y="263098"/>
            <a:ext cx="10515600" cy="835878"/>
          </a:xfrm>
        </p:spPr>
        <p:txBody>
          <a:bodyPr/>
          <a:lstStyle/>
          <a:p>
            <a:r>
              <a:rPr lang="en-US" altLang="en-US" b="1" dirty="0">
                <a:solidFill>
                  <a:schemeClr val="tx2"/>
                </a:solidFill>
                <a:latin typeface="+mn-lt"/>
              </a:rPr>
              <a:t>Reasons for Make-up Testing include:</a:t>
            </a:r>
            <a:endParaRPr lang="en-US" b="1" dirty="0">
              <a:solidFill>
                <a:schemeClr val="tx2"/>
              </a:solidFill>
              <a:latin typeface="+mn-lt"/>
            </a:endParaRPr>
          </a:p>
        </p:txBody>
      </p:sp>
      <p:sp>
        <p:nvSpPr>
          <p:cNvPr id="3" name="Content Placeholder 2">
            <a:extLst>
              <a:ext uri="{FF2B5EF4-FFF2-40B4-BE49-F238E27FC236}">
                <a16:creationId xmlns:a16="http://schemas.microsoft.com/office/drawing/2014/main" id="{52E43ED7-7E20-1524-BC5F-FD268EFA66D4}"/>
              </a:ext>
            </a:extLst>
          </p:cNvPr>
          <p:cNvSpPr>
            <a:spLocks noGrp="1"/>
          </p:cNvSpPr>
          <p:nvPr>
            <p:ph idx="1"/>
          </p:nvPr>
        </p:nvSpPr>
        <p:spPr>
          <a:xfrm>
            <a:off x="838200" y="1241947"/>
            <a:ext cx="10515600" cy="2314054"/>
          </a:xfrm>
        </p:spPr>
        <p:txBody>
          <a:bodyPr>
            <a:normAutofit/>
          </a:bodyPr>
          <a:lstStyle/>
          <a:p>
            <a:pPr marL="457200" indent="-342900" eaLnBrk="1" fontAlgn="auto" hangingPunct="1">
              <a:spcBef>
                <a:spcPts val="0"/>
              </a:spcBef>
              <a:spcAft>
                <a:spcPts val="600"/>
              </a:spcAft>
              <a:buFont typeface="Arial" pitchFamily="34" charset="0"/>
              <a:buChar char="•"/>
              <a:defRPr/>
            </a:pPr>
            <a:r>
              <a:rPr lang="en-US" sz="3200" dirty="0">
                <a:solidFill>
                  <a:schemeClr val="tx2"/>
                </a:solidFill>
              </a:rPr>
              <a:t>Student is new to the district and wasn’t tested prior to moving.</a:t>
            </a:r>
          </a:p>
          <a:p>
            <a:pPr marL="457200" indent="-342900" eaLnBrk="1" fontAlgn="auto" hangingPunct="1">
              <a:spcBef>
                <a:spcPts val="0"/>
              </a:spcBef>
              <a:spcAft>
                <a:spcPts val="600"/>
              </a:spcAft>
              <a:buFont typeface="Arial" pitchFamily="34" charset="0"/>
              <a:buChar char="•"/>
              <a:defRPr/>
            </a:pPr>
            <a:r>
              <a:rPr lang="en-US" sz="3200" dirty="0">
                <a:solidFill>
                  <a:schemeClr val="tx2"/>
                </a:solidFill>
              </a:rPr>
              <a:t>Teacher did not administer all required parts of the test.</a:t>
            </a:r>
          </a:p>
          <a:p>
            <a:pPr marL="457200" indent="-342900" eaLnBrk="1" fontAlgn="auto" hangingPunct="1">
              <a:spcBef>
                <a:spcPts val="0"/>
              </a:spcBef>
              <a:spcAft>
                <a:spcPts val="600"/>
              </a:spcAft>
              <a:buFont typeface="Arial" pitchFamily="34" charset="0"/>
              <a:buChar char="•"/>
              <a:defRPr/>
            </a:pPr>
            <a:r>
              <a:rPr lang="en-US" sz="3200" dirty="0">
                <a:solidFill>
                  <a:schemeClr val="tx2"/>
                </a:solidFill>
              </a:rPr>
              <a:t>Student was ill during the main testing window. </a:t>
            </a:r>
          </a:p>
        </p:txBody>
      </p:sp>
    </p:spTree>
    <p:extLst>
      <p:ext uri="{BB962C8B-B14F-4D97-AF65-F5344CB8AC3E}">
        <p14:creationId xmlns:p14="http://schemas.microsoft.com/office/powerpoint/2010/main" val="425133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FA3F-E8B8-4429-C984-07EE50A6D37D}"/>
              </a:ext>
            </a:extLst>
          </p:cNvPr>
          <p:cNvSpPr>
            <a:spLocks noGrp="1"/>
          </p:cNvSpPr>
          <p:nvPr>
            <p:ph type="title"/>
          </p:nvPr>
        </p:nvSpPr>
        <p:spPr>
          <a:xfrm>
            <a:off x="838200" y="238930"/>
            <a:ext cx="10515600" cy="890469"/>
          </a:xfrm>
        </p:spPr>
        <p:txBody>
          <a:bodyPr/>
          <a:lstStyle/>
          <a:p>
            <a:r>
              <a:rPr lang="en-US" altLang="en-US" b="1" dirty="0">
                <a:solidFill>
                  <a:schemeClr val="tx2"/>
                </a:solidFill>
                <a:latin typeface="+mn-lt"/>
              </a:rPr>
              <a:t>Make-Up Testing Schedule</a:t>
            </a:r>
            <a:endParaRPr lang="en-US" b="1" dirty="0">
              <a:solidFill>
                <a:schemeClr val="tx2"/>
              </a:solidFill>
              <a:latin typeface="+mn-lt"/>
            </a:endParaRPr>
          </a:p>
        </p:txBody>
      </p:sp>
      <p:graphicFrame>
        <p:nvGraphicFramePr>
          <p:cNvPr id="4" name="Group 108" descr="Table with key deliverables and dates">
            <a:extLst>
              <a:ext uri="{FF2B5EF4-FFF2-40B4-BE49-F238E27FC236}">
                <a16:creationId xmlns:a16="http://schemas.microsoft.com/office/drawing/2014/main" id="{D88006C3-4904-D304-852E-7E087B868D00}"/>
              </a:ext>
            </a:extLst>
          </p:cNvPr>
          <p:cNvGraphicFramePr>
            <a:graphicFrameLocks noGrp="1"/>
          </p:cNvGraphicFramePr>
          <p:nvPr>
            <p:ph idx="1"/>
            <p:extLst>
              <p:ext uri="{D42A27DB-BD31-4B8C-83A1-F6EECF244321}">
                <p14:modId xmlns:p14="http://schemas.microsoft.com/office/powerpoint/2010/main" val="2639782696"/>
              </p:ext>
            </p:extLst>
          </p:nvPr>
        </p:nvGraphicFramePr>
        <p:xfrm>
          <a:off x="1396053" y="1333134"/>
          <a:ext cx="7848600" cy="4914081"/>
        </p:xfrm>
        <a:graphic>
          <a:graphicData uri="http://schemas.openxmlformats.org/drawingml/2006/table">
            <a:tbl>
              <a:tblPr/>
              <a:tblGrid>
                <a:gridCol w="4711700">
                  <a:extLst>
                    <a:ext uri="{9D8B030D-6E8A-4147-A177-3AD203B41FA5}">
                      <a16:colId xmlns:a16="http://schemas.microsoft.com/office/drawing/2014/main" val="20000"/>
                    </a:ext>
                  </a:extLst>
                </a:gridCol>
                <a:gridCol w="3136900">
                  <a:extLst>
                    <a:ext uri="{9D8B030D-6E8A-4147-A177-3AD203B41FA5}">
                      <a16:colId xmlns:a16="http://schemas.microsoft.com/office/drawing/2014/main" val="20001"/>
                    </a:ext>
                  </a:extLst>
                </a:gridCol>
              </a:tblGrid>
              <a:tr h="784004">
                <a:tc>
                  <a:txBody>
                    <a:bodyPr/>
                    <a:lstStyle/>
                    <a:p>
                      <a:pPr marL="0" marR="0" lvl="0" indent="-1778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mn-lt"/>
                          <a:ea typeface="ヒラギノ角ゴ Pro W3" charset="-128"/>
                          <a:cs typeface="Arial Unicode MS" charset="0"/>
                        </a:rPr>
                        <a:t>Districts need to match their scores and reconcile any discrepancies with Riverside</a:t>
                      </a:r>
                      <a:endParaRPr kumimoji="0" lang="en-US" sz="1800" b="0"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No later than</a:t>
                      </a:r>
                    </a:p>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December 8, 2023</a:t>
                      </a:r>
                      <a:endParaRPr kumimoji="0" lang="en-US" sz="1800" b="1"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82564">
                <a:tc>
                  <a:txBody>
                    <a:bodyPr/>
                    <a:lstStyle/>
                    <a:p>
                      <a:pPr marL="0" marR="0" lvl="0" indent="-1778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mn-lt"/>
                          <a:ea typeface="ヒラギノ角ゴ Pro W3" charset="-128"/>
                          <a:cs typeface="Arial Unicode MS" charset="0"/>
                        </a:rPr>
                        <a:t>If your district needs to do make-ups, all orders need to be placed with Riverside (if needed)</a:t>
                      </a:r>
                      <a:endParaRPr kumimoji="0" lang="en-US" sz="1800" b="0"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Times New Roman" charset="0"/>
                        </a:rPr>
                        <a:t>December 5-29, 2023</a:t>
                      </a: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90796">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mn-lt"/>
                          <a:ea typeface="ヒラギノ角ゴ Pro W3" charset="-128"/>
                          <a:cs typeface="Arial Unicode MS" charset="0"/>
                        </a:rPr>
                        <a:t>Make-Up Administration Window</a:t>
                      </a:r>
                      <a:endParaRPr kumimoji="0" lang="en-US" sz="1800" b="0"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January 4-12, 2024</a:t>
                      </a:r>
                      <a:endParaRPr kumimoji="0" lang="en-US" sz="1800" b="1"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96440">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mn-lt"/>
                          <a:ea typeface="ヒラギノ角ゴ Pro W3" charset="-128"/>
                          <a:cs typeface="Arial Unicode MS" charset="0"/>
                        </a:rPr>
                        <a:t>Return test materials to Riverside</a:t>
                      </a:r>
                      <a:endParaRPr kumimoji="0" lang="en-US" sz="1800" b="0"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No later than</a:t>
                      </a:r>
                    </a:p>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January 17, 2024</a:t>
                      </a:r>
                      <a:endParaRPr kumimoji="0" lang="en-US" sz="1800" b="1"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40001">
                <a:tc>
                  <a:txBody>
                    <a:body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mn-lt"/>
                          <a:ea typeface="ヒラギノ角ゴ Pro W3" charset="-128"/>
                          <a:cs typeface="Arial Unicode MS" charset="0"/>
                        </a:rPr>
                        <a:t>Score reports delivered, if there are no alerts</a:t>
                      </a:r>
                      <a:endParaRPr kumimoji="0" lang="en-US" sz="1800" b="0" i="0" u="none" strike="noStrike" cap="none" normalizeH="0" baseline="0" dirty="0">
                        <a:ln>
                          <a:noFill/>
                        </a:ln>
                        <a:solidFill>
                          <a:schemeClr val="tx2"/>
                        </a:solidFill>
                        <a:effectLst/>
                        <a:latin typeface="+mn-lt"/>
                        <a:ea typeface="ヒラギノ角ゴ Pro W3" charset="-128"/>
                        <a:cs typeface="Times New Roman"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mn-lt"/>
                          <a:ea typeface="ヒラギノ角ゴ Pro W3" charset="-128"/>
                          <a:cs typeface="Arial Unicode MS" charset="0"/>
                        </a:rPr>
                        <a:t>February 5</a:t>
                      </a: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676634">
                <a:tc gridSpan="2">
                  <a:txBody>
                    <a:bodyPr/>
                    <a:lstStyle/>
                    <a:p>
                      <a:pPr marL="0" marR="0" lvl="0" indent="-17780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Unicode MS" charset="0"/>
                        <a:ea typeface="ヒラギノ角ゴ Pro W3" charset="-128"/>
                        <a:cs typeface="Arial Unicode MS" charset="0"/>
                      </a:endParaRPr>
                    </a:p>
                    <a:p>
                      <a:pPr marL="0" marR="0" lvl="0" indent="-1778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mn-lt"/>
                          <a:ea typeface="ヒラギノ角ゴ Pro W3" charset="-128"/>
                          <a:cs typeface="Arial Unicode MS" charset="0"/>
                        </a:rPr>
                        <a:t>Districts </a:t>
                      </a:r>
                      <a:r>
                        <a:rPr kumimoji="0" lang="en-US" sz="2000" b="1" i="1" u="sng" strike="noStrike" cap="none" normalizeH="0" baseline="0" dirty="0">
                          <a:ln>
                            <a:noFill/>
                          </a:ln>
                          <a:solidFill>
                            <a:schemeClr val="bg1"/>
                          </a:solidFill>
                          <a:effectLst/>
                          <a:latin typeface="+mn-lt"/>
                          <a:ea typeface="ヒラギノ角ゴ Pro W3" charset="-128"/>
                          <a:cs typeface="Arial Unicode MS" charset="0"/>
                        </a:rPr>
                        <a:t>will not </a:t>
                      </a:r>
                      <a:r>
                        <a:rPr kumimoji="0" lang="en-US" sz="2000" b="1" i="0" u="none" strike="noStrike" cap="none" normalizeH="0" baseline="0" dirty="0">
                          <a:ln>
                            <a:noFill/>
                          </a:ln>
                          <a:solidFill>
                            <a:schemeClr val="bg1"/>
                          </a:solidFill>
                          <a:effectLst/>
                          <a:latin typeface="+mn-lt"/>
                          <a:ea typeface="ヒラギノ角ゴ Pro W3" charset="-128"/>
                          <a:cs typeface="Arial Unicode MS" charset="0"/>
                        </a:rPr>
                        <a:t>be allowed to administer make-ups to students outside of this schedule.  Please make </a:t>
                      </a:r>
                      <a:br>
                        <a:rPr kumimoji="0" lang="en-US" sz="2000" b="1" i="0" u="none" strike="noStrike" cap="none" normalizeH="0" baseline="0" dirty="0">
                          <a:ln>
                            <a:noFill/>
                          </a:ln>
                          <a:solidFill>
                            <a:schemeClr val="bg1"/>
                          </a:solidFill>
                          <a:effectLst/>
                          <a:latin typeface="+mn-lt"/>
                          <a:ea typeface="ヒラギノ角ゴ Pro W3" charset="-128"/>
                          <a:cs typeface="Arial Unicode MS" charset="0"/>
                        </a:rPr>
                      </a:br>
                      <a:r>
                        <a:rPr kumimoji="0" lang="en-US" sz="2000" b="1" i="0" u="none" strike="noStrike" cap="none" normalizeH="0" baseline="0" dirty="0">
                          <a:ln>
                            <a:noFill/>
                          </a:ln>
                          <a:solidFill>
                            <a:schemeClr val="bg1"/>
                          </a:solidFill>
                          <a:effectLst/>
                          <a:latin typeface="+mn-lt"/>
                          <a:ea typeface="ヒラギノ角ゴ Pro W3" charset="-128"/>
                          <a:cs typeface="Arial Unicode MS" charset="0"/>
                        </a:rPr>
                        <a:t>sure to look at your results immediately upon receipt.</a:t>
                      </a:r>
                    </a:p>
                    <a:p>
                      <a:pPr marL="0" marR="0" lvl="0" indent="-1778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n-lt"/>
                        <a:ea typeface="ヒラギノ角ゴ Pro W3" charset="-128"/>
                        <a:cs typeface="Arial Unicode MS" charset="0"/>
                      </a:endParaRPr>
                    </a:p>
                  </a:txBody>
                  <a:tcPr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99642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1359-F23A-FC71-A96A-28FFBF59CF98}"/>
              </a:ext>
            </a:extLst>
          </p:cNvPr>
          <p:cNvSpPr>
            <a:spLocks noGrp="1"/>
          </p:cNvSpPr>
          <p:nvPr>
            <p:ph type="title"/>
          </p:nvPr>
        </p:nvSpPr>
        <p:spPr>
          <a:xfrm>
            <a:off x="4184542" y="486184"/>
            <a:ext cx="7363990" cy="1325563"/>
          </a:xfrm>
        </p:spPr>
        <p:txBody>
          <a:bodyPr>
            <a:normAutofit/>
          </a:bodyPr>
          <a:lstStyle/>
          <a:p>
            <a:r>
              <a:rPr lang="en-US" altLang="en-US" b="1" dirty="0">
                <a:latin typeface="+mn-lt"/>
              </a:rPr>
              <a:t>SC Assessment Consultants</a:t>
            </a:r>
            <a:endParaRPr lang="en-US" b="1" dirty="0">
              <a:latin typeface="+mn-lt"/>
            </a:endParaRPr>
          </a:p>
        </p:txBody>
      </p:sp>
      <p:pic>
        <p:nvPicPr>
          <p:cNvPr id="4" name="Picture 3" descr="Sierra Scott- Ability Assessment Consultant">
            <a:extLst>
              <a:ext uri="{FF2B5EF4-FFF2-40B4-BE49-F238E27FC236}">
                <a16:creationId xmlns:a16="http://schemas.microsoft.com/office/drawing/2014/main" id="{A4D2CBFB-6FA0-28B7-1646-10BE40C73366}"/>
              </a:ext>
            </a:extLst>
          </p:cNvPr>
          <p:cNvPicPr>
            <a:picLocks noChangeAspect="1"/>
          </p:cNvPicPr>
          <p:nvPr/>
        </p:nvPicPr>
        <p:blipFill rotWithShape="1">
          <a:blip r:embed="rId3"/>
          <a:srcRect r="4335" b="1"/>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5" name="Picture 4" descr="Paul King- Achievement Assessment Consultant">
            <a:extLst>
              <a:ext uri="{FF2B5EF4-FFF2-40B4-BE49-F238E27FC236}">
                <a16:creationId xmlns:a16="http://schemas.microsoft.com/office/drawing/2014/main" id="{A5E90B99-7036-8C25-1FBC-EA1999F4DB1C}"/>
              </a:ext>
            </a:extLst>
          </p:cNvPr>
          <p:cNvPicPr>
            <a:picLocks noChangeAspect="1"/>
          </p:cNvPicPr>
          <p:nvPr/>
        </p:nvPicPr>
        <p:blipFill rotWithShape="1">
          <a:blip r:embed="rId4"/>
          <a:srcRect r="3" b="3"/>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a:extLst>
              <a:ext uri="{FF2B5EF4-FFF2-40B4-BE49-F238E27FC236}">
                <a16:creationId xmlns:a16="http://schemas.microsoft.com/office/drawing/2014/main" id="{6C1632CE-3933-21C1-AB16-7FF127455A65}"/>
              </a:ext>
            </a:extLst>
          </p:cNvPr>
          <p:cNvSpPr>
            <a:spLocks noGrp="1"/>
          </p:cNvSpPr>
          <p:nvPr>
            <p:ph idx="1"/>
          </p:nvPr>
        </p:nvSpPr>
        <p:spPr>
          <a:xfrm>
            <a:off x="4184542" y="1946684"/>
            <a:ext cx="7363990" cy="4351338"/>
          </a:xfrm>
        </p:spPr>
        <p:txBody>
          <a:bodyPr>
            <a:normAutofit fontScale="92500" lnSpcReduction="10000"/>
          </a:bodyPr>
          <a:lstStyle/>
          <a:p>
            <a:pPr marL="342900" indent="-342900"/>
            <a:r>
              <a:rPr lang="en-US" altLang="en-US" dirty="0"/>
              <a:t>Sierra Scott </a:t>
            </a:r>
          </a:p>
          <a:p>
            <a:pPr marL="457200" lvl="1" indent="0">
              <a:buNone/>
            </a:pPr>
            <a:r>
              <a:rPr lang="en-US" altLang="en-US" b="0" dirty="0"/>
              <a:t>Ability Assessment Consultant </a:t>
            </a:r>
            <a:r>
              <a:rPr lang="en-US" altLang="en-US" b="0" i="0" dirty="0"/>
              <a:t>sierra.scott@riversideinsights.com </a:t>
            </a:r>
            <a:br>
              <a:rPr lang="en-US" altLang="en-US" b="0" dirty="0"/>
            </a:br>
            <a:r>
              <a:rPr lang="en-US" altLang="en-US" b="0" dirty="0"/>
              <a:t>Phone: 407-362-8204</a:t>
            </a:r>
          </a:p>
          <a:p>
            <a:pPr marL="342900" indent="-342900"/>
            <a:r>
              <a:rPr lang="en-US" altLang="en-US" dirty="0"/>
              <a:t>Paul King</a:t>
            </a:r>
          </a:p>
          <a:p>
            <a:pPr marL="457200" lvl="1" indent="0">
              <a:buNone/>
            </a:pPr>
            <a:r>
              <a:rPr lang="en-US" altLang="en-US" dirty="0"/>
              <a:t>Achievement Assessment Consultant  paul.king@riversideinsights.com </a:t>
            </a:r>
            <a:br>
              <a:rPr lang="en-US" altLang="en-US" dirty="0"/>
            </a:br>
            <a:r>
              <a:rPr lang="en-US" altLang="en-US" dirty="0"/>
              <a:t>Phone: 224-371-8540</a:t>
            </a:r>
          </a:p>
          <a:p>
            <a:pPr marL="342900" indent="-342900"/>
            <a:endParaRPr lang="en-US" altLang="en-US" dirty="0"/>
          </a:p>
          <a:p>
            <a:pPr marL="0" indent="0">
              <a:buNone/>
            </a:pPr>
            <a:r>
              <a:rPr lang="en-US" altLang="en-US" dirty="0"/>
              <a:t>Contact your Assessment Consultants with any questions about pricing, Quotes, and to submit orders for off-grade-level materials.</a:t>
            </a:r>
          </a:p>
          <a:p>
            <a:pPr marL="342900" indent="-342900">
              <a:buFont typeface="Arial" pitchFamily="34" charset="0"/>
              <a:buChar char="•"/>
            </a:pPr>
            <a:endParaRPr lang="en-US" altLang="en-US" b="0" dirty="0"/>
          </a:p>
        </p:txBody>
      </p:sp>
    </p:spTree>
    <p:extLst>
      <p:ext uri="{BB962C8B-B14F-4D97-AF65-F5344CB8AC3E}">
        <p14:creationId xmlns:p14="http://schemas.microsoft.com/office/powerpoint/2010/main" val="2971929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BFC9C-D372-BE79-0A8F-E239D33FC98E}"/>
              </a:ext>
            </a:extLst>
          </p:cNvPr>
          <p:cNvSpPr>
            <a:spLocks noGrp="1"/>
          </p:cNvSpPr>
          <p:nvPr>
            <p:ph type="title"/>
          </p:nvPr>
        </p:nvSpPr>
        <p:spPr>
          <a:xfrm>
            <a:off x="6151294" y="486184"/>
            <a:ext cx="5397237" cy="1325563"/>
          </a:xfrm>
        </p:spPr>
        <p:txBody>
          <a:bodyPr>
            <a:normAutofit/>
          </a:bodyPr>
          <a:lstStyle/>
          <a:p>
            <a:r>
              <a:rPr lang="en-US" altLang="en-US" dirty="0"/>
              <a:t>Ordering Off-Grade-Level Materials</a:t>
            </a:r>
            <a:endParaRPr lang="en-US" dirty="0"/>
          </a:p>
        </p:txBody>
      </p:sp>
      <p:pic>
        <p:nvPicPr>
          <p:cNvPr id="8" name="Picture 7" descr="Iowa logo">
            <a:extLst>
              <a:ext uri="{FF2B5EF4-FFF2-40B4-BE49-F238E27FC236}">
                <a16:creationId xmlns:a16="http://schemas.microsoft.com/office/drawing/2014/main" id="{8042187B-8650-E620-6133-CA10DA701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353" y="1361694"/>
            <a:ext cx="4555700" cy="120726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5" name="Freeform: Shape 1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ogAT logo">
            <a:extLst>
              <a:ext uri="{FF2B5EF4-FFF2-40B4-BE49-F238E27FC236}">
                <a16:creationId xmlns:a16="http://schemas.microsoft.com/office/drawing/2014/main" id="{E3BF7D31-C20C-FB57-6CCA-061D8B58206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8353" y="4078344"/>
            <a:ext cx="4555700" cy="162866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7" name="Content Placeholder 2">
            <a:extLst>
              <a:ext uri="{FF2B5EF4-FFF2-40B4-BE49-F238E27FC236}">
                <a16:creationId xmlns:a16="http://schemas.microsoft.com/office/drawing/2014/main" id="{DED80161-61BC-FBA2-F991-122DF6D71BE0}"/>
              </a:ext>
            </a:extLst>
          </p:cNvPr>
          <p:cNvSpPr>
            <a:spLocks noGrp="1"/>
          </p:cNvSpPr>
          <p:nvPr>
            <p:ph idx="1"/>
          </p:nvPr>
        </p:nvSpPr>
        <p:spPr>
          <a:xfrm>
            <a:off x="6151294" y="1946684"/>
            <a:ext cx="5397237" cy="4351338"/>
          </a:xfrm>
        </p:spPr>
        <p:txBody>
          <a:bodyPr>
            <a:normAutofit/>
          </a:bodyPr>
          <a:lstStyle/>
          <a:p>
            <a:pPr marL="342900" indent="-342900">
              <a:buFont typeface="Arial" pitchFamily="34" charset="0"/>
              <a:buChar char="•"/>
            </a:pPr>
            <a:r>
              <a:rPr lang="en-US" altLang="en-US" sz="2600" dirty="0"/>
              <a:t>Contact </a:t>
            </a:r>
            <a:r>
              <a:rPr lang="en-US" altLang="en-US" sz="2600" b="1" dirty="0"/>
              <a:t>Sierra Scott </a:t>
            </a:r>
            <a:r>
              <a:rPr lang="en-US" altLang="en-US" sz="2600" dirty="0"/>
              <a:t>with any questions about pricing, Quotes, and to submit orders for off-grade-level materials.</a:t>
            </a:r>
          </a:p>
          <a:p>
            <a:pPr marL="342900" indent="-342900" eaLnBrk="1" hangingPunct="1">
              <a:buFont typeface="Arial" pitchFamily="34" charset="0"/>
              <a:buChar char="•"/>
            </a:pPr>
            <a:r>
              <a:rPr lang="en-US" altLang="en-US" sz="2600" dirty="0"/>
              <a:t>Do </a:t>
            </a:r>
            <a:r>
              <a:rPr lang="en-US" altLang="en-US" sz="2600" b="1" dirty="0"/>
              <a:t>NOT</a:t>
            </a:r>
            <a:r>
              <a:rPr lang="en-US" altLang="en-US" sz="2600" dirty="0"/>
              <a:t> ship off-grade-level test materials with the on-grade-level test materials for this program.</a:t>
            </a:r>
          </a:p>
          <a:p>
            <a:pPr marL="342900" indent="-342900" eaLnBrk="1" hangingPunct="1">
              <a:buFont typeface="Arial" pitchFamily="34" charset="0"/>
              <a:buChar char="•"/>
            </a:pPr>
            <a:r>
              <a:rPr lang="en-US" altLang="en-US" sz="2600" dirty="0"/>
              <a:t>Do </a:t>
            </a:r>
            <a:r>
              <a:rPr lang="en-US" altLang="en-US" sz="2600" b="1" dirty="0"/>
              <a:t>NOT</a:t>
            </a:r>
            <a:r>
              <a:rPr lang="en-US" altLang="en-US" sz="2600" dirty="0"/>
              <a:t> use the orange scorable and blue nonscorable return labels when shipping off-grade-level test materials.</a:t>
            </a:r>
          </a:p>
          <a:p>
            <a:pPr marL="342900" indent="-342900" eaLnBrk="1" hangingPunct="1">
              <a:buFont typeface="Arial" pitchFamily="34" charset="0"/>
              <a:buChar char="•"/>
            </a:pPr>
            <a:endParaRPr lang="en-US" altLang="en-US" sz="2600" dirty="0"/>
          </a:p>
          <a:p>
            <a:pPr marL="342900" indent="-342900" eaLnBrk="1" hangingPunct="1">
              <a:buFont typeface="Arial" pitchFamily="34" charset="0"/>
              <a:buChar char="•"/>
            </a:pPr>
            <a:endParaRPr lang="en-US" altLang="en-US" sz="2600" dirty="0"/>
          </a:p>
        </p:txBody>
      </p:sp>
      <p:sp>
        <p:nvSpPr>
          <p:cNvPr id="17" name="Arc 1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7231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F4A3-D889-ADFF-3535-FD2292996CF7}"/>
              </a:ext>
            </a:extLst>
          </p:cNvPr>
          <p:cNvSpPr>
            <a:spLocks noGrp="1"/>
          </p:cNvSpPr>
          <p:nvPr>
            <p:ph type="title"/>
          </p:nvPr>
        </p:nvSpPr>
        <p:spPr/>
        <p:txBody>
          <a:bodyPr/>
          <a:lstStyle/>
          <a:p>
            <a:r>
              <a:rPr lang="en-US" altLang="en-US" dirty="0">
                <a:solidFill>
                  <a:schemeClr val="tx1"/>
                </a:solidFill>
              </a:rPr>
              <a:t>SCDoE Grade 2 Gifted and Talented Assessment Website</a:t>
            </a:r>
            <a:endParaRPr lang="en-US" dirty="0"/>
          </a:p>
        </p:txBody>
      </p:sp>
      <p:sp>
        <p:nvSpPr>
          <p:cNvPr id="4" name="Rectangle 3">
            <a:extLst>
              <a:ext uri="{FF2B5EF4-FFF2-40B4-BE49-F238E27FC236}">
                <a16:creationId xmlns:a16="http://schemas.microsoft.com/office/drawing/2014/main" id="{46B79CAD-73EE-69A1-76B6-92562EEA9D05}"/>
              </a:ext>
            </a:extLst>
          </p:cNvPr>
          <p:cNvSpPr>
            <a:spLocks noGrp="1" noChangeArrowheads="1"/>
          </p:cNvSpPr>
          <p:nvPr>
            <p:ph idx="1"/>
          </p:nvPr>
        </p:nvSpPr>
        <p:spPr>
          <a:xfrm>
            <a:off x="838200" y="2690566"/>
            <a:ext cx="8224838" cy="2932152"/>
          </a:xfrm>
        </p:spPr>
        <p:txBody>
          <a:bodyPr rtlCol="0">
            <a:noAutofit/>
          </a:bodyPr>
          <a:lstStyle/>
          <a:p>
            <a:pPr marL="0" indent="0" eaLnBrk="1" fontAlgn="auto" hangingPunct="1">
              <a:lnSpc>
                <a:spcPct val="100000"/>
              </a:lnSpc>
              <a:spcBef>
                <a:spcPts val="0"/>
              </a:spcBef>
              <a:spcAft>
                <a:spcPts val="0"/>
              </a:spcAft>
              <a:buFont typeface="Arial"/>
              <a:buNone/>
              <a:defRPr/>
            </a:pPr>
            <a:r>
              <a:rPr lang="en-US" sz="2000" dirty="0">
                <a:solidFill>
                  <a:schemeClr val="tx2"/>
                </a:solidFill>
              </a:rPr>
              <a:t>You can find digital resources to support the Fall 2023 Testing Administration:</a:t>
            </a:r>
          </a:p>
          <a:p>
            <a:pPr lvl="1">
              <a:lnSpc>
                <a:spcPct val="100000"/>
              </a:lnSpc>
              <a:spcBef>
                <a:spcPts val="0"/>
              </a:spcBef>
              <a:buClrTx/>
              <a:buFont typeface="Wingdings" panose="05000000000000000000" pitchFamily="2" charset="2"/>
              <a:buChar char="§"/>
              <a:defRPr/>
            </a:pPr>
            <a:r>
              <a:rPr lang="en-US" sz="2000" dirty="0">
                <a:solidFill>
                  <a:schemeClr val="tx2"/>
                </a:solidFill>
              </a:rPr>
              <a:t>Required tests</a:t>
            </a:r>
          </a:p>
          <a:p>
            <a:pPr lvl="1">
              <a:lnSpc>
                <a:spcPct val="100000"/>
              </a:lnSpc>
              <a:spcBef>
                <a:spcPts val="0"/>
              </a:spcBef>
              <a:buClrTx/>
              <a:buFont typeface="Wingdings" panose="05000000000000000000" pitchFamily="2" charset="2"/>
              <a:buChar char="§"/>
              <a:defRPr/>
            </a:pPr>
            <a:r>
              <a:rPr lang="en-US" sz="2000" dirty="0">
                <a:solidFill>
                  <a:schemeClr val="tx2"/>
                </a:solidFill>
              </a:rPr>
              <a:t>Test Administration Manuals</a:t>
            </a:r>
          </a:p>
          <a:p>
            <a:pPr lvl="1">
              <a:lnSpc>
                <a:spcPct val="100000"/>
              </a:lnSpc>
              <a:spcBef>
                <a:spcPts val="0"/>
              </a:spcBef>
              <a:buClrTx/>
              <a:buFont typeface="Wingdings" panose="05000000000000000000" pitchFamily="2" charset="2"/>
              <a:buChar char="§"/>
              <a:defRPr/>
            </a:pPr>
            <a:r>
              <a:rPr lang="en-US" sz="2000" dirty="0">
                <a:solidFill>
                  <a:schemeClr val="tx2"/>
                </a:solidFill>
              </a:rPr>
              <a:t>Pretest Workshop PowerPoint presentation</a:t>
            </a:r>
          </a:p>
          <a:p>
            <a:pPr lvl="1">
              <a:lnSpc>
                <a:spcPct val="100000"/>
              </a:lnSpc>
              <a:spcBef>
                <a:spcPts val="0"/>
              </a:spcBef>
              <a:buClrTx/>
              <a:buFont typeface="Wingdings" panose="05000000000000000000" pitchFamily="2" charset="2"/>
              <a:buChar char="§"/>
              <a:defRPr/>
            </a:pPr>
            <a:r>
              <a:rPr lang="en-US" sz="2000" dirty="0">
                <a:solidFill>
                  <a:schemeClr val="tx2"/>
                </a:solidFill>
              </a:rPr>
              <a:t>Test security affidavit for DTC’s and STC’s</a:t>
            </a:r>
          </a:p>
          <a:p>
            <a:pPr lvl="1">
              <a:lnSpc>
                <a:spcPct val="100000"/>
              </a:lnSpc>
              <a:spcBef>
                <a:spcPts val="0"/>
              </a:spcBef>
              <a:buClrTx/>
              <a:buFont typeface="Wingdings" panose="05000000000000000000" pitchFamily="2" charset="2"/>
              <a:buChar char="§"/>
              <a:defRPr/>
            </a:pPr>
            <a:r>
              <a:rPr lang="en-US" sz="2000" dirty="0">
                <a:solidFill>
                  <a:schemeClr val="tx2"/>
                </a:solidFill>
              </a:rPr>
              <a:t>Test security affidavit for TA’s</a:t>
            </a:r>
          </a:p>
          <a:p>
            <a:pPr lvl="1">
              <a:lnSpc>
                <a:spcPct val="100000"/>
              </a:lnSpc>
              <a:spcBef>
                <a:spcPts val="0"/>
              </a:spcBef>
              <a:buClrTx/>
              <a:buFont typeface="Wingdings" panose="05000000000000000000" pitchFamily="2" charset="2"/>
              <a:buChar char="§"/>
              <a:defRPr/>
            </a:pPr>
            <a:r>
              <a:rPr lang="en-US" sz="2000" dirty="0">
                <a:solidFill>
                  <a:schemeClr val="tx2"/>
                </a:solidFill>
              </a:rPr>
              <a:t>Test Security Violation Forms</a:t>
            </a:r>
          </a:p>
          <a:p>
            <a:pPr lvl="1">
              <a:lnSpc>
                <a:spcPct val="100000"/>
              </a:lnSpc>
              <a:spcBef>
                <a:spcPts val="0"/>
              </a:spcBef>
              <a:buClrTx/>
              <a:buFont typeface="Wingdings" panose="05000000000000000000" pitchFamily="2" charset="2"/>
              <a:buChar char="§"/>
              <a:defRPr/>
            </a:pPr>
            <a:r>
              <a:rPr lang="en-US" sz="2000" dirty="0">
                <a:solidFill>
                  <a:schemeClr val="tx2"/>
                </a:solidFill>
              </a:rPr>
              <a:t>Links to DataManager Proctor training</a:t>
            </a:r>
          </a:p>
        </p:txBody>
      </p:sp>
      <p:sp>
        <p:nvSpPr>
          <p:cNvPr id="5" name="TextBox 4">
            <a:extLst>
              <a:ext uri="{FF2B5EF4-FFF2-40B4-BE49-F238E27FC236}">
                <a16:creationId xmlns:a16="http://schemas.microsoft.com/office/drawing/2014/main" id="{CEC246E4-3A9B-ACFC-F0F9-A8FE59278DC9}"/>
              </a:ext>
            </a:extLst>
          </p:cNvPr>
          <p:cNvSpPr txBox="1"/>
          <p:nvPr/>
        </p:nvSpPr>
        <p:spPr>
          <a:xfrm>
            <a:off x="861588" y="1892900"/>
            <a:ext cx="8170119" cy="646331"/>
          </a:xfrm>
          <a:prstGeom prst="rect">
            <a:avLst/>
          </a:prstGeom>
          <a:noFill/>
        </p:spPr>
        <p:txBody>
          <a:bodyPr wrap="square" rtlCol="0">
            <a:spAutoFit/>
          </a:bodyPr>
          <a:lstStyle/>
          <a:p>
            <a:r>
              <a:rPr lang="en-US" dirty="0">
                <a:solidFill>
                  <a:schemeClr val="tx2"/>
                </a:solidFill>
              </a:rPr>
              <a:t>Follow the following link to access the website: </a:t>
            </a:r>
            <a:r>
              <a:rPr lang="en-US" dirty="0">
                <a:hlinkClick r:id="rId2"/>
              </a:rPr>
              <a:t>https://info.riversideinsights.com/scdoe</a:t>
            </a:r>
            <a:endParaRPr lang="en-US" dirty="0"/>
          </a:p>
        </p:txBody>
      </p:sp>
      <p:pic>
        <p:nvPicPr>
          <p:cNvPr id="3" name="Picture 2" descr="SCDE logo">
            <a:extLst>
              <a:ext uri="{FF2B5EF4-FFF2-40B4-BE49-F238E27FC236}">
                <a16:creationId xmlns:a16="http://schemas.microsoft.com/office/drawing/2014/main" id="{4B83AE08-1683-810D-07D1-016696F95B08}"/>
              </a:ext>
            </a:extLst>
          </p:cNvPr>
          <p:cNvPicPr>
            <a:picLocks noChangeAspect="1"/>
          </p:cNvPicPr>
          <p:nvPr/>
        </p:nvPicPr>
        <p:blipFill>
          <a:blip r:embed="rId3"/>
          <a:stretch>
            <a:fillRect/>
          </a:stretch>
        </p:blipFill>
        <p:spPr>
          <a:xfrm>
            <a:off x="10319801" y="150618"/>
            <a:ext cx="1438781" cy="1414395"/>
          </a:xfrm>
          <a:prstGeom prst="rect">
            <a:avLst/>
          </a:prstGeom>
        </p:spPr>
      </p:pic>
    </p:spTree>
    <p:extLst>
      <p:ext uri="{BB962C8B-B14F-4D97-AF65-F5344CB8AC3E}">
        <p14:creationId xmlns:p14="http://schemas.microsoft.com/office/powerpoint/2010/main" val="3714291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AEBBDA-D43D-E76A-8054-5C4EDF3AB75A}"/>
              </a:ext>
            </a:extLst>
          </p:cNvPr>
          <p:cNvSpPr>
            <a:spLocks noGrp="1"/>
          </p:cNvSpPr>
          <p:nvPr>
            <p:ph type="title"/>
          </p:nvPr>
        </p:nvSpPr>
        <p:spPr>
          <a:xfrm>
            <a:off x="838200" y="180068"/>
            <a:ext cx="10515600" cy="995589"/>
          </a:xfrm>
        </p:spPr>
        <p:txBody>
          <a:bodyPr>
            <a:normAutofit/>
          </a:bodyPr>
          <a:lstStyle/>
          <a:p>
            <a:r>
              <a:rPr lang="en-US" b="1" dirty="0">
                <a:solidFill>
                  <a:schemeClr val="tx2"/>
                </a:solidFill>
              </a:rPr>
              <a:t>Criteria for Gifted &amp; Talented Selection</a:t>
            </a:r>
            <a:endParaRPr lang="en-US" b="1" dirty="0"/>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630148" y="1187348"/>
            <a:ext cx="10931704" cy="995589"/>
          </a:xfrm>
        </p:spPr>
        <p:txBody>
          <a:bodyPr>
            <a:noAutofit/>
          </a:bodyPr>
          <a:lstStyle/>
          <a:p>
            <a:pPr marL="0" indent="0">
              <a:buNone/>
            </a:pPr>
            <a:r>
              <a:rPr lang="en-US" dirty="0">
                <a:solidFill>
                  <a:schemeClr val="tx2"/>
                </a:solidFill>
              </a:rPr>
              <a:t>Students are also identified for services by demonstrating high performance in </a:t>
            </a:r>
            <a:r>
              <a:rPr lang="en-US" b="1" dirty="0">
                <a:solidFill>
                  <a:schemeClr val="tx2"/>
                </a:solidFill>
              </a:rPr>
              <a:t>two</a:t>
            </a:r>
            <a:r>
              <a:rPr lang="en-US" dirty="0">
                <a:solidFill>
                  <a:schemeClr val="tx2"/>
                </a:solidFill>
              </a:rPr>
              <a:t> of the following dimensions:</a:t>
            </a:r>
          </a:p>
        </p:txBody>
      </p:sp>
      <p:sp>
        <p:nvSpPr>
          <p:cNvPr id="11" name="TextBox 10">
            <a:extLst>
              <a:ext uri="{FF2B5EF4-FFF2-40B4-BE49-F238E27FC236}">
                <a16:creationId xmlns:a16="http://schemas.microsoft.com/office/drawing/2014/main" id="{20591825-5EF4-B6F0-1450-9B2C021B9B27}"/>
              </a:ext>
            </a:extLst>
          </p:cNvPr>
          <p:cNvSpPr txBox="1"/>
          <p:nvPr/>
        </p:nvSpPr>
        <p:spPr>
          <a:xfrm>
            <a:off x="630148" y="2157704"/>
            <a:ext cx="10931704" cy="2308324"/>
          </a:xfrm>
          <a:prstGeom prst="rect">
            <a:avLst/>
          </a:prstGeom>
          <a:noFill/>
        </p:spPr>
        <p:txBody>
          <a:bodyPr wrap="square" rtlCol="0">
            <a:spAutoFit/>
          </a:bodyPr>
          <a:lstStyle/>
          <a:p>
            <a:pPr>
              <a:buSzTx/>
            </a:pPr>
            <a:r>
              <a:rPr lang="en-US" sz="2400" b="1" dirty="0">
                <a:solidFill>
                  <a:schemeClr val="tx2"/>
                </a:solidFill>
              </a:rPr>
              <a:t>Dimension A (Reasoning Abilities)</a:t>
            </a:r>
            <a:r>
              <a:rPr lang="en-US" altLang="en-US" sz="2400" dirty="0">
                <a:solidFill>
                  <a:schemeClr val="tx2"/>
                </a:solidFill>
              </a:rPr>
              <a:t>- Aptitude (93</a:t>
            </a:r>
            <a:r>
              <a:rPr lang="en-US" altLang="en-US" sz="2400" baseline="30000" dirty="0">
                <a:solidFill>
                  <a:schemeClr val="tx2"/>
                </a:solidFill>
              </a:rPr>
              <a:t>rd</a:t>
            </a:r>
            <a:r>
              <a:rPr lang="en-US" altLang="en-US" sz="2400" dirty="0">
                <a:solidFill>
                  <a:schemeClr val="tx2"/>
                </a:solidFill>
              </a:rPr>
              <a:t> national age percentile) in one or more of the following areas:</a:t>
            </a:r>
          </a:p>
          <a:p>
            <a:pPr marL="342900" indent="-342900">
              <a:buFont typeface="Arial" panose="020B0604020202020204" pitchFamily="34" charset="0"/>
              <a:buChar char="•"/>
            </a:pPr>
            <a:r>
              <a:rPr lang="en-US" altLang="en-US" sz="2400" dirty="0">
                <a:solidFill>
                  <a:schemeClr val="tx2"/>
                </a:solidFill>
              </a:rPr>
              <a:t>verbal/linguistic</a:t>
            </a:r>
          </a:p>
          <a:p>
            <a:pPr marL="342900" indent="-342900">
              <a:buFont typeface="Arial" panose="020B0604020202020204" pitchFamily="34" charset="0"/>
              <a:buChar char="•"/>
            </a:pPr>
            <a:r>
              <a:rPr lang="en-US" altLang="en-US" sz="2400" dirty="0">
                <a:solidFill>
                  <a:schemeClr val="tx2"/>
                </a:solidFill>
              </a:rPr>
              <a:t>quantitative/mathematical</a:t>
            </a:r>
          </a:p>
          <a:p>
            <a:pPr marL="342900" indent="-342900">
              <a:buFont typeface="Arial" panose="020B0604020202020204" pitchFamily="34" charset="0"/>
              <a:buChar char="•"/>
            </a:pPr>
            <a:r>
              <a:rPr lang="en-US" altLang="en-US" sz="2400" dirty="0">
                <a:solidFill>
                  <a:schemeClr val="tx2"/>
                </a:solidFill>
              </a:rPr>
              <a:t>nonverbal</a:t>
            </a:r>
          </a:p>
          <a:p>
            <a:pPr marL="342900" indent="-342900">
              <a:buFont typeface="Arial" panose="020B0604020202020204" pitchFamily="34" charset="0"/>
              <a:buChar char="•"/>
            </a:pPr>
            <a:r>
              <a:rPr lang="en-US" altLang="en-US" sz="2400" dirty="0">
                <a:solidFill>
                  <a:schemeClr val="tx2"/>
                </a:solidFill>
              </a:rPr>
              <a:t>and/or a composite of the three</a:t>
            </a:r>
            <a:endParaRPr lang="en-US" sz="2400" dirty="0">
              <a:solidFill>
                <a:schemeClr val="tx2"/>
              </a:solidFill>
            </a:endParaRPr>
          </a:p>
        </p:txBody>
      </p:sp>
      <p:sp>
        <p:nvSpPr>
          <p:cNvPr id="13" name="TextBox 12">
            <a:extLst>
              <a:ext uri="{FF2B5EF4-FFF2-40B4-BE49-F238E27FC236}">
                <a16:creationId xmlns:a16="http://schemas.microsoft.com/office/drawing/2014/main" id="{98E87C3F-79E6-2C8B-D560-0F0F9336C43D}"/>
              </a:ext>
            </a:extLst>
          </p:cNvPr>
          <p:cNvSpPr txBox="1"/>
          <p:nvPr/>
        </p:nvSpPr>
        <p:spPr>
          <a:xfrm>
            <a:off x="630148" y="5380672"/>
            <a:ext cx="10931704" cy="1107996"/>
          </a:xfrm>
          <a:prstGeom prst="rect">
            <a:avLst/>
          </a:prstGeom>
          <a:noFill/>
        </p:spPr>
        <p:txBody>
          <a:bodyPr wrap="square" rtlCol="0">
            <a:spAutoFit/>
          </a:bodyPr>
          <a:lstStyle/>
          <a:p>
            <a:r>
              <a:rPr lang="en-US" sz="2400" b="1" dirty="0">
                <a:solidFill>
                  <a:schemeClr val="tx2"/>
                </a:solidFill>
              </a:rPr>
              <a:t>Dimension C (Intellectual/Academics)</a:t>
            </a:r>
            <a:r>
              <a:rPr lang="en-US" sz="2400" dirty="0">
                <a:solidFill>
                  <a:schemeClr val="tx2"/>
                </a:solidFill>
              </a:rPr>
              <a:t>- </a:t>
            </a:r>
            <a:r>
              <a:rPr lang="en-US" altLang="en-US" sz="2400" dirty="0">
                <a:solidFill>
                  <a:schemeClr val="tx2"/>
                </a:solidFill>
              </a:rPr>
              <a:t>score of 16 on either the verbal or nonverbal component of the Performance Task Assessments</a:t>
            </a:r>
            <a:endParaRPr lang="en-US" sz="2400" dirty="0"/>
          </a:p>
          <a:p>
            <a:endParaRPr lang="en-US" dirty="0"/>
          </a:p>
        </p:txBody>
      </p:sp>
      <p:sp>
        <p:nvSpPr>
          <p:cNvPr id="15" name="TextBox 14">
            <a:extLst>
              <a:ext uri="{FF2B5EF4-FFF2-40B4-BE49-F238E27FC236}">
                <a16:creationId xmlns:a16="http://schemas.microsoft.com/office/drawing/2014/main" id="{3F927B17-A0F5-F8E4-CF4C-2587EE553990}"/>
              </a:ext>
            </a:extLst>
          </p:cNvPr>
          <p:cNvSpPr txBox="1"/>
          <p:nvPr/>
        </p:nvSpPr>
        <p:spPr>
          <a:xfrm>
            <a:off x="630148" y="4461258"/>
            <a:ext cx="10931704" cy="1107996"/>
          </a:xfrm>
          <a:prstGeom prst="rect">
            <a:avLst/>
          </a:prstGeom>
          <a:noFill/>
        </p:spPr>
        <p:txBody>
          <a:bodyPr wrap="square" rtlCol="0">
            <a:spAutoFit/>
          </a:bodyPr>
          <a:lstStyle/>
          <a:p>
            <a:r>
              <a:rPr lang="en-US" sz="2400" b="1" dirty="0">
                <a:solidFill>
                  <a:schemeClr val="tx2"/>
                </a:solidFill>
              </a:rPr>
              <a:t>Dimension B (High Achievement in Reading and/or Mathematics)</a:t>
            </a:r>
            <a:r>
              <a:rPr lang="en-US" sz="2400" dirty="0">
                <a:solidFill>
                  <a:schemeClr val="tx2"/>
                </a:solidFill>
              </a:rPr>
              <a:t>- </a:t>
            </a:r>
            <a:r>
              <a:rPr lang="en-US" altLang="en-US" sz="2400" dirty="0">
                <a:solidFill>
                  <a:schemeClr val="tx2"/>
                </a:solidFill>
              </a:rPr>
              <a:t>achievement (94</a:t>
            </a:r>
            <a:r>
              <a:rPr lang="en-US" altLang="en-US" sz="2400" baseline="30000" dirty="0">
                <a:solidFill>
                  <a:schemeClr val="tx2"/>
                </a:solidFill>
              </a:rPr>
              <a:t>th</a:t>
            </a:r>
            <a:r>
              <a:rPr lang="en-US" altLang="en-US" sz="2400" dirty="0">
                <a:solidFill>
                  <a:schemeClr val="tx2"/>
                </a:solidFill>
              </a:rPr>
              <a:t> percentile and above)</a:t>
            </a:r>
            <a:endParaRPr lang="en-US" sz="2400" dirty="0">
              <a:solidFill>
                <a:schemeClr val="tx2"/>
              </a:solidFill>
            </a:endParaRPr>
          </a:p>
          <a:p>
            <a:endParaRPr lang="en-US" dirty="0"/>
          </a:p>
        </p:txBody>
      </p:sp>
    </p:spTree>
    <p:extLst>
      <p:ext uri="{BB962C8B-B14F-4D97-AF65-F5344CB8AC3E}">
        <p14:creationId xmlns:p14="http://schemas.microsoft.com/office/powerpoint/2010/main" val="32617180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Q&amp;A">
            <a:extLst>
              <a:ext uri="{FF2B5EF4-FFF2-40B4-BE49-F238E27FC236}">
                <a16:creationId xmlns:a16="http://schemas.microsoft.com/office/drawing/2014/main" id="{CFC11EA9-742E-407A-CD02-09EE8CC945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247986"/>
            <a:ext cx="10905066" cy="4362026"/>
          </a:xfrm>
          <a:prstGeom prst="rect">
            <a:avLst/>
          </a:prstGeom>
        </p:spPr>
      </p:pic>
    </p:spTree>
    <p:extLst>
      <p:ext uri="{BB962C8B-B14F-4D97-AF65-F5344CB8AC3E}">
        <p14:creationId xmlns:p14="http://schemas.microsoft.com/office/powerpoint/2010/main" val="264084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70B0-BE6E-0F12-B96D-B8E74EA22A44}"/>
              </a:ext>
            </a:extLst>
          </p:cNvPr>
          <p:cNvSpPr>
            <a:spLocks noGrp="1"/>
          </p:cNvSpPr>
          <p:nvPr>
            <p:ph type="title"/>
          </p:nvPr>
        </p:nvSpPr>
        <p:spPr>
          <a:xfrm>
            <a:off x="838200" y="221464"/>
            <a:ext cx="10515600" cy="919145"/>
          </a:xfrm>
        </p:spPr>
        <p:txBody>
          <a:bodyPr/>
          <a:lstStyle/>
          <a:p>
            <a:r>
              <a:rPr lang="en-US" b="1" dirty="0">
                <a:solidFill>
                  <a:schemeClr val="tx2"/>
                </a:solidFill>
              </a:rPr>
              <a:t>Who to Test</a:t>
            </a:r>
            <a:endParaRPr lang="en-US" b="1" dirty="0"/>
          </a:p>
        </p:txBody>
      </p:sp>
      <p:sp>
        <p:nvSpPr>
          <p:cNvPr id="3" name="Content Placeholder 2">
            <a:extLst>
              <a:ext uri="{FF2B5EF4-FFF2-40B4-BE49-F238E27FC236}">
                <a16:creationId xmlns:a16="http://schemas.microsoft.com/office/drawing/2014/main" id="{D4755602-DD80-F3D1-16AA-34EFDF34477B}"/>
              </a:ext>
            </a:extLst>
          </p:cNvPr>
          <p:cNvSpPr>
            <a:spLocks noGrp="1"/>
          </p:cNvSpPr>
          <p:nvPr>
            <p:ph idx="1"/>
          </p:nvPr>
        </p:nvSpPr>
        <p:spPr>
          <a:xfrm>
            <a:off x="838200" y="1250276"/>
            <a:ext cx="10515600" cy="3297426"/>
          </a:xfrm>
        </p:spPr>
        <p:txBody>
          <a:bodyPr>
            <a:normAutofit/>
          </a:bodyPr>
          <a:lstStyle/>
          <a:p>
            <a:r>
              <a:rPr lang="en-US" dirty="0">
                <a:solidFill>
                  <a:schemeClr val="tx2"/>
                </a:solidFill>
              </a:rPr>
              <a:t>SCDE provides these assessments for all grade 2 students.</a:t>
            </a:r>
            <a:br>
              <a:rPr lang="en-US" dirty="0">
                <a:solidFill>
                  <a:schemeClr val="tx2"/>
                </a:solidFill>
              </a:rPr>
            </a:br>
            <a:endParaRPr lang="en-US" dirty="0">
              <a:solidFill>
                <a:schemeClr val="tx2"/>
              </a:solidFill>
            </a:endParaRPr>
          </a:p>
          <a:p>
            <a:r>
              <a:rPr lang="en-US" dirty="0">
                <a:solidFill>
                  <a:schemeClr val="tx2"/>
                </a:solidFill>
              </a:rPr>
              <a:t>Students with an IEP or 504 Accommodations Plan must participate in the grade 2 assessment.</a:t>
            </a:r>
            <a:br>
              <a:rPr lang="en-US" dirty="0">
                <a:solidFill>
                  <a:schemeClr val="tx2"/>
                </a:solidFill>
              </a:rPr>
            </a:br>
            <a:endParaRPr lang="en-US" dirty="0">
              <a:solidFill>
                <a:schemeClr val="tx2"/>
              </a:solidFill>
            </a:endParaRPr>
          </a:p>
          <a:p>
            <a:r>
              <a:rPr lang="en-US" dirty="0">
                <a:solidFill>
                  <a:schemeClr val="tx2"/>
                </a:solidFill>
              </a:rPr>
              <a:t>ML students must be given the opportunity to participate in the </a:t>
            </a:r>
            <a:r>
              <a:rPr lang="en-US" b="1" i="1" dirty="0">
                <a:solidFill>
                  <a:schemeClr val="tx2"/>
                </a:solidFill>
              </a:rPr>
              <a:t>CogAT</a:t>
            </a:r>
            <a:r>
              <a:rPr lang="en-US" dirty="0">
                <a:solidFill>
                  <a:schemeClr val="tx2"/>
                </a:solidFill>
              </a:rPr>
              <a:t> and </a:t>
            </a:r>
            <a:r>
              <a:rPr lang="en-US" b="1" i="1" dirty="0">
                <a:solidFill>
                  <a:schemeClr val="tx2"/>
                </a:solidFill>
              </a:rPr>
              <a:t>Iowa Assessments</a:t>
            </a:r>
            <a:r>
              <a:rPr lang="en-US" dirty="0">
                <a:solidFill>
                  <a:schemeClr val="tx2"/>
                </a:solidFill>
              </a:rPr>
              <a:t>.</a:t>
            </a:r>
          </a:p>
        </p:txBody>
      </p:sp>
      <p:pic>
        <p:nvPicPr>
          <p:cNvPr id="5" name="Picture 4" descr="A group of people posing for the camera&#10;">
            <a:extLst>
              <a:ext uri="{FF2B5EF4-FFF2-40B4-BE49-F238E27FC236}">
                <a16:creationId xmlns:a16="http://schemas.microsoft.com/office/drawing/2014/main" id="{6DEEA8CE-5B87-AA14-AC73-6FB34217CFE1}"/>
              </a:ext>
            </a:extLst>
          </p:cNvPr>
          <p:cNvPicPr>
            <a:picLocks noChangeAspect="1"/>
          </p:cNvPicPr>
          <p:nvPr/>
        </p:nvPicPr>
        <p:blipFill>
          <a:blip r:embed="rId3"/>
          <a:stretch>
            <a:fillRect/>
          </a:stretch>
        </p:blipFill>
        <p:spPr>
          <a:xfrm>
            <a:off x="8326373" y="4547702"/>
            <a:ext cx="3305279" cy="1764198"/>
          </a:xfrm>
          <a:prstGeom prst="rect">
            <a:avLst/>
          </a:prstGeom>
        </p:spPr>
      </p:pic>
    </p:spTree>
    <p:extLst>
      <p:ext uri="{BB962C8B-B14F-4D97-AF65-F5344CB8AC3E}">
        <p14:creationId xmlns:p14="http://schemas.microsoft.com/office/powerpoint/2010/main" val="406279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2963-E4F4-C0AD-6D80-2D226CEA3821}"/>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77917" y="1229015"/>
            <a:ext cx="10893973" cy="4351338"/>
          </a:xfrm>
        </p:spPr>
        <p:txBody>
          <a:bodyPr>
            <a:normAutofit lnSpcReduction="10000"/>
          </a:bodyPr>
          <a:lstStyle/>
          <a:p>
            <a:pPr>
              <a:lnSpc>
                <a:spcPct val="100000"/>
              </a:lnSpc>
              <a:spcBef>
                <a:spcPts val="0"/>
              </a:spcBef>
              <a:spcAft>
                <a:spcPts val="1200"/>
              </a:spcAft>
              <a:buFont typeface="Arial"/>
              <a:buChar char="•"/>
              <a:defRPr/>
            </a:pPr>
            <a:r>
              <a:rPr lang="en-US" dirty="0">
                <a:solidFill>
                  <a:schemeClr val="tx2"/>
                </a:solidFill>
              </a:rPr>
              <a:t>CogAT and Iowa Assessments are group-administered by classroom teachers.</a:t>
            </a:r>
          </a:p>
          <a:p>
            <a:pPr>
              <a:lnSpc>
                <a:spcPct val="100000"/>
              </a:lnSpc>
              <a:spcBef>
                <a:spcPts val="0"/>
              </a:spcBef>
              <a:spcAft>
                <a:spcPts val="1200"/>
              </a:spcAft>
              <a:buFont typeface="Arial"/>
              <a:buChar char="•"/>
              <a:defRPr/>
            </a:pPr>
            <a:r>
              <a:rPr lang="en-US" dirty="0">
                <a:solidFill>
                  <a:schemeClr val="tx2"/>
                </a:solidFill>
              </a:rPr>
              <a:t>It is best for tests to be administered by someone who is familiar to the students.</a:t>
            </a:r>
          </a:p>
          <a:p>
            <a:pPr>
              <a:lnSpc>
                <a:spcPct val="100000"/>
              </a:lnSpc>
              <a:spcBef>
                <a:spcPts val="0"/>
              </a:spcBef>
              <a:spcAft>
                <a:spcPts val="1200"/>
              </a:spcAft>
              <a:buFont typeface="Arial"/>
              <a:buChar char="•"/>
              <a:defRPr/>
            </a:pPr>
            <a:r>
              <a:rPr lang="en-US" dirty="0">
                <a:solidFill>
                  <a:schemeClr val="tx2"/>
                </a:solidFill>
              </a:rPr>
              <a:t>Teachers must be trained before administering the Gifted and Talented assessments.</a:t>
            </a:r>
          </a:p>
          <a:p>
            <a:pPr>
              <a:lnSpc>
                <a:spcPct val="100000"/>
              </a:lnSpc>
              <a:spcBef>
                <a:spcPts val="0"/>
              </a:spcBef>
              <a:spcAft>
                <a:spcPts val="1200"/>
              </a:spcAft>
              <a:buFont typeface="Arial"/>
              <a:buChar char="•"/>
              <a:defRPr/>
            </a:pPr>
            <a:r>
              <a:rPr lang="en-US" dirty="0">
                <a:solidFill>
                  <a:schemeClr val="tx2"/>
                </a:solidFill>
              </a:rPr>
              <a:t>Tests are not timed.</a:t>
            </a:r>
          </a:p>
          <a:p>
            <a:pPr>
              <a:lnSpc>
                <a:spcPct val="100000"/>
              </a:lnSpc>
              <a:spcBef>
                <a:spcPts val="0"/>
              </a:spcBef>
              <a:spcAft>
                <a:spcPts val="1200"/>
              </a:spcAft>
              <a:buFont typeface="Arial"/>
              <a:buChar char="•"/>
              <a:defRPr/>
            </a:pPr>
            <a:r>
              <a:rPr lang="en-US" dirty="0">
                <a:solidFill>
                  <a:schemeClr val="tx2"/>
                </a:solidFill>
              </a:rPr>
              <a:t>The pace at which test questions are presented should be adjusted to suit the characteristics of the students being tested.</a:t>
            </a:r>
          </a:p>
        </p:txBody>
      </p:sp>
      <p:pic>
        <p:nvPicPr>
          <p:cNvPr id="5" name="Picture 4" descr="CogAT logo">
            <a:extLst>
              <a:ext uri="{FF2B5EF4-FFF2-40B4-BE49-F238E27FC236}">
                <a16:creationId xmlns:a16="http://schemas.microsoft.com/office/drawing/2014/main" id="{2257DE27-91C6-96E0-2233-C740E77A7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pic>
        <p:nvPicPr>
          <p:cNvPr id="7" name="Picture 6" descr="Iowa Assessments logo">
            <a:extLst>
              <a:ext uri="{FF2B5EF4-FFF2-40B4-BE49-F238E27FC236}">
                <a16:creationId xmlns:a16="http://schemas.microsoft.com/office/drawing/2014/main" id="{C1D6010B-F9A1-24AE-AAE5-BAA355953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spTree>
    <p:extLst>
      <p:ext uri="{BB962C8B-B14F-4D97-AF65-F5344CB8AC3E}">
        <p14:creationId xmlns:p14="http://schemas.microsoft.com/office/powerpoint/2010/main" val="3786448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F609-E051-7D19-076E-EB52D132DBE8}"/>
              </a:ext>
            </a:extLst>
          </p:cNvPr>
          <p:cNvSpPr>
            <a:spLocks noGrp="1"/>
          </p:cNvSpPr>
          <p:nvPr>
            <p:ph type="title"/>
          </p:nvPr>
        </p:nvSpPr>
        <p:spPr>
          <a:xfrm>
            <a:off x="838200" y="272660"/>
            <a:ext cx="10515600" cy="857500"/>
          </a:xfrm>
        </p:spPr>
        <p:txBody>
          <a:bodyPr/>
          <a:lstStyle/>
          <a:p>
            <a:r>
              <a:rPr lang="en-US" b="1" dirty="0">
                <a:solidFill>
                  <a:schemeClr val="tx2"/>
                </a:solidFill>
              </a:rPr>
              <a:t>Administration of </a:t>
            </a:r>
            <a:r>
              <a:rPr lang="en-US" b="1" i="1" dirty="0">
                <a:solidFill>
                  <a:schemeClr val="tx2"/>
                </a:solidFill>
              </a:rPr>
              <a:t>CogAT</a:t>
            </a:r>
            <a:r>
              <a:rPr lang="en-US" b="1" dirty="0">
                <a:solidFill>
                  <a:schemeClr val="tx2"/>
                </a:solidFill>
              </a:rPr>
              <a:t> and </a:t>
            </a:r>
            <a:r>
              <a:rPr lang="en-US" b="1" i="1" dirty="0">
                <a:solidFill>
                  <a:schemeClr val="tx2"/>
                </a:solidFill>
              </a:rPr>
              <a:t>IA</a:t>
            </a:r>
            <a:endParaRPr lang="en-US" b="1" dirty="0">
              <a:solidFill>
                <a:schemeClr val="tx2"/>
              </a:solidFill>
            </a:endParaRPr>
          </a:p>
        </p:txBody>
      </p:sp>
      <p:sp>
        <p:nvSpPr>
          <p:cNvPr id="3" name="Content Placeholder 2">
            <a:extLst>
              <a:ext uri="{FF2B5EF4-FFF2-40B4-BE49-F238E27FC236}">
                <a16:creationId xmlns:a16="http://schemas.microsoft.com/office/drawing/2014/main" id="{8C187DE0-B757-AFC5-49D5-04DB2E01A372}"/>
              </a:ext>
            </a:extLst>
          </p:cNvPr>
          <p:cNvSpPr>
            <a:spLocks noGrp="1"/>
          </p:cNvSpPr>
          <p:nvPr>
            <p:ph idx="1"/>
          </p:nvPr>
        </p:nvSpPr>
        <p:spPr>
          <a:xfrm>
            <a:off x="662152" y="1191994"/>
            <a:ext cx="10893972" cy="4351338"/>
          </a:xfrm>
        </p:spPr>
        <p:txBody>
          <a:bodyPr>
            <a:noAutofit/>
          </a:bodyPr>
          <a:lstStyle/>
          <a:p>
            <a:pPr marL="342900" indent="-342900">
              <a:lnSpc>
                <a:spcPct val="100000"/>
              </a:lnSpc>
              <a:spcBef>
                <a:spcPts val="0"/>
              </a:spcBef>
              <a:spcAft>
                <a:spcPts val="1200"/>
              </a:spcAft>
              <a:buFont typeface="Arial" pitchFamily="34" charset="0"/>
              <a:buChar char="•"/>
            </a:pPr>
            <a:r>
              <a:rPr lang="en-US" altLang="en-US" dirty="0">
                <a:solidFill>
                  <a:schemeClr val="tx2"/>
                </a:solidFill>
              </a:rPr>
              <a:t>For a paper administration tests are read aloud by classroom teachers, word for word.</a:t>
            </a:r>
          </a:p>
          <a:p>
            <a:pPr marL="342900" indent="-342900">
              <a:lnSpc>
                <a:spcPct val="100000"/>
              </a:lnSpc>
              <a:spcBef>
                <a:spcPts val="0"/>
              </a:spcBef>
              <a:spcAft>
                <a:spcPts val="1200"/>
              </a:spcAft>
              <a:buFont typeface="Arial" pitchFamily="34" charset="0"/>
              <a:buChar char="•"/>
            </a:pPr>
            <a:r>
              <a:rPr lang="en-US" altLang="en-US" dirty="0">
                <a:solidFill>
                  <a:schemeClr val="tx2"/>
                </a:solidFill>
              </a:rPr>
              <a:t>Teachers read a prepared script found in the </a:t>
            </a:r>
            <a:r>
              <a:rPr lang="en-US" altLang="en-US" i="1" dirty="0">
                <a:solidFill>
                  <a:schemeClr val="tx2"/>
                </a:solidFill>
              </a:rPr>
              <a:t>DFA (Directions for Administration) </a:t>
            </a:r>
            <a:r>
              <a:rPr lang="en-US" altLang="en-US" dirty="0">
                <a:solidFill>
                  <a:schemeClr val="tx2"/>
                </a:solidFill>
              </a:rPr>
              <a:t>manual for each test. </a:t>
            </a:r>
          </a:p>
          <a:p>
            <a:pPr marL="342900" indent="-342900">
              <a:lnSpc>
                <a:spcPct val="100000"/>
              </a:lnSpc>
              <a:spcBef>
                <a:spcPts val="0"/>
              </a:spcBef>
              <a:spcAft>
                <a:spcPts val="1200"/>
              </a:spcAft>
              <a:buFont typeface="Arial" pitchFamily="34" charset="0"/>
              <a:buChar char="•"/>
            </a:pPr>
            <a:r>
              <a:rPr lang="en-US" altLang="en-US" dirty="0">
                <a:solidFill>
                  <a:schemeClr val="tx2"/>
                </a:solidFill>
              </a:rPr>
              <a:t>Teachers should read these directions, and make notes if need, prior to the actual administration to become familiar with the text.</a:t>
            </a:r>
          </a:p>
          <a:p>
            <a:pPr marL="342900" indent="-342900">
              <a:lnSpc>
                <a:spcPct val="100000"/>
              </a:lnSpc>
              <a:spcBef>
                <a:spcPts val="0"/>
              </a:spcBef>
              <a:spcAft>
                <a:spcPts val="1200"/>
              </a:spcAft>
              <a:buFont typeface="Arial" pitchFamily="34" charset="0"/>
              <a:buChar char="•"/>
            </a:pPr>
            <a:r>
              <a:rPr lang="en-US" altLang="en-US" dirty="0">
                <a:solidFill>
                  <a:schemeClr val="tx2"/>
                </a:solidFill>
              </a:rPr>
              <a:t>Each test begins with a practice item to give students some experience.</a:t>
            </a:r>
          </a:p>
          <a:p>
            <a:pPr marL="342900" indent="-342900">
              <a:lnSpc>
                <a:spcPct val="100000"/>
              </a:lnSpc>
              <a:spcBef>
                <a:spcPts val="0"/>
              </a:spcBef>
              <a:spcAft>
                <a:spcPts val="1200"/>
              </a:spcAft>
              <a:buFont typeface="Arial" pitchFamily="34" charset="0"/>
              <a:buChar char="•"/>
            </a:pPr>
            <a:r>
              <a:rPr lang="en-US" altLang="en-US" dirty="0">
                <a:solidFill>
                  <a:schemeClr val="tx2"/>
                </a:solidFill>
              </a:rPr>
              <a:t>Speak distinctly and at a constant rate. Do not use inflection in your voice.</a:t>
            </a:r>
          </a:p>
        </p:txBody>
      </p:sp>
      <p:pic>
        <p:nvPicPr>
          <p:cNvPr id="2" name="Picture 1" descr="Iowa Assessments logo">
            <a:extLst>
              <a:ext uri="{FF2B5EF4-FFF2-40B4-BE49-F238E27FC236}">
                <a16:creationId xmlns:a16="http://schemas.microsoft.com/office/drawing/2014/main" id="{EF418A63-2252-441F-429B-35BC27ECB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61" y="5742272"/>
            <a:ext cx="2734249" cy="724770"/>
          </a:xfrm>
          <a:prstGeom prst="rect">
            <a:avLst/>
          </a:prstGeom>
        </p:spPr>
      </p:pic>
      <p:pic>
        <p:nvPicPr>
          <p:cNvPr id="4" name="Picture 3" descr="CogAT logo">
            <a:extLst>
              <a:ext uri="{FF2B5EF4-FFF2-40B4-BE49-F238E27FC236}">
                <a16:creationId xmlns:a16="http://schemas.microsoft.com/office/drawing/2014/main" id="{745D7F63-2E88-FFDD-40D0-B92A0235D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922" y="5951356"/>
            <a:ext cx="1773936" cy="633984"/>
          </a:xfrm>
          <a:prstGeom prst="rect">
            <a:avLst/>
          </a:prstGeom>
        </p:spPr>
      </p:pic>
    </p:spTree>
    <p:extLst>
      <p:ext uri="{BB962C8B-B14F-4D97-AF65-F5344CB8AC3E}">
        <p14:creationId xmlns:p14="http://schemas.microsoft.com/office/powerpoint/2010/main" val="983557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1458</TotalTime>
  <Words>6248</Words>
  <Application>Microsoft Office PowerPoint</Application>
  <PresentationFormat>Widescreen</PresentationFormat>
  <Paragraphs>701</Paragraphs>
  <Slides>60</Slides>
  <Notes>30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Gifted and Talented Assessment Program for Grade 2 Students</vt:lpstr>
      <vt:lpstr>Who to Contact</vt:lpstr>
      <vt:lpstr>Schedule of Important Dates- 2023-2024</vt:lpstr>
      <vt:lpstr>SC Gr 2 Gifted &amp; Talented Assessment Program </vt:lpstr>
      <vt:lpstr>Criteria for Gifted &amp; Talented Selection</vt:lpstr>
      <vt:lpstr>Criteria for Gifted &amp; Talented Selection</vt:lpstr>
      <vt:lpstr>Who to Test</vt:lpstr>
      <vt:lpstr>Administration of CogAT and IA</vt:lpstr>
      <vt:lpstr>Administration of CogAT and IA</vt:lpstr>
      <vt:lpstr>Administration of CogAT and IA</vt:lpstr>
      <vt:lpstr>Cognitive Ability Test (CogAT®)</vt:lpstr>
      <vt:lpstr>Iowa Assessments™</vt:lpstr>
      <vt:lpstr>Testing Students with Documented Disabilities and ML Students </vt:lpstr>
      <vt:lpstr>State-Allowed Accommodations</vt:lpstr>
      <vt:lpstr>Coding Accommodations for Students with Documented Disabilities and ML Students</vt:lpstr>
      <vt:lpstr>What is CogAT Alt-V Scoring for Grades K-2?</vt:lpstr>
      <vt:lpstr>Large Print Materials</vt:lpstr>
      <vt:lpstr>CogAT Alt-V Coding</vt:lpstr>
      <vt:lpstr>PowerPoint Presentation</vt:lpstr>
      <vt:lpstr>PowerPoint Presentation</vt:lpstr>
      <vt:lpstr>Preparing Students for Testing</vt:lpstr>
      <vt:lpstr>Suggested Testing Schedule</vt:lpstr>
      <vt:lpstr>Test Security</vt:lpstr>
      <vt:lpstr>PowerPoint Presentation</vt:lpstr>
      <vt:lpstr>PowerPoint Presentation</vt:lpstr>
      <vt:lpstr>PowerPoint Presentation</vt:lpstr>
      <vt:lpstr>PowerPoint Presentation</vt:lpstr>
      <vt:lpstr>Receipt of Test Materials</vt:lpstr>
      <vt:lpstr>DTC Checklist- Before Testing</vt:lpstr>
      <vt:lpstr>DTC Checklist- Before Testing cont’</vt:lpstr>
      <vt:lpstr>STC Checklist- Before Testing</vt:lpstr>
      <vt:lpstr>STC Checklist- Before Testing cont’</vt:lpstr>
      <vt:lpstr>SUNS and Power School ID Numbers</vt:lpstr>
      <vt:lpstr>After the Test Administration </vt:lpstr>
      <vt:lpstr>Return Material Procedures</vt:lpstr>
      <vt:lpstr>Return Material Procedures cont’</vt:lpstr>
      <vt:lpstr>Return Material Procedures cont’</vt:lpstr>
      <vt:lpstr>Building Identification Sheets</vt:lpstr>
      <vt:lpstr>Grade Class Identification Sheets</vt:lpstr>
      <vt:lpstr>Summary of Test Materials Returned</vt:lpstr>
      <vt:lpstr>Summary of Test Materials Returned cont’</vt:lpstr>
      <vt:lpstr>DTC – After the Paper Administration</vt:lpstr>
      <vt:lpstr>Packing Instructions</vt:lpstr>
      <vt:lpstr>DTC – After the Paper Administration</vt:lpstr>
      <vt:lpstr>Packing Instructions (cont’)</vt:lpstr>
      <vt:lpstr>Packing Instructions (cont’)</vt:lpstr>
      <vt:lpstr>Returning of Test Materials</vt:lpstr>
      <vt:lpstr>Using the UPS Labels</vt:lpstr>
      <vt:lpstr>Additional Information about UPS RS shipping labels</vt:lpstr>
      <vt:lpstr>Don’t Forget - First In! First Out!</vt:lpstr>
      <vt:lpstr>Scoring and Reporting</vt:lpstr>
      <vt:lpstr>Scoring and Reporting</vt:lpstr>
      <vt:lpstr>Packing List &amp; Box Labeling</vt:lpstr>
      <vt:lpstr>SC Grade 2 Make-Up Testing</vt:lpstr>
      <vt:lpstr>Reasons for Make-up Testing include:</vt:lpstr>
      <vt:lpstr>Make-Up Testing Schedule</vt:lpstr>
      <vt:lpstr>SC Assessment Consultants</vt:lpstr>
      <vt:lpstr>Ordering Off-Grade-Level Materials</vt:lpstr>
      <vt:lpstr>SCDoE Grade 2 Gifted and Talented Assessment Website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Gifted and Talented Assessment Program for Grade 2 Students</dc:title>
  <dc:creator>Montanez, Celia</dc:creator>
  <cp:lastModifiedBy>Montanez, Celia</cp:lastModifiedBy>
  <cp:revision>6</cp:revision>
  <dcterms:created xsi:type="dcterms:W3CDTF">2022-09-12T13:45:56Z</dcterms:created>
  <dcterms:modified xsi:type="dcterms:W3CDTF">2023-09-15T19:17:05Z</dcterms:modified>
</cp:coreProperties>
</file>