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8" r:id="rId1"/>
  </p:sldMasterIdLst>
  <p:notesMasterIdLst>
    <p:notesMasterId r:id="rId53"/>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80" r:id="rId17"/>
    <p:sldId id="272" r:id="rId18"/>
    <p:sldId id="273" r:id="rId19"/>
    <p:sldId id="460" r:id="rId20"/>
    <p:sldId id="313" r:id="rId21"/>
    <p:sldId id="274" r:id="rId22"/>
    <p:sldId id="275" r:id="rId23"/>
    <p:sldId id="461" r:id="rId24"/>
    <p:sldId id="319" r:id="rId25"/>
    <p:sldId id="450" r:id="rId26"/>
    <p:sldId id="314" r:id="rId27"/>
    <p:sldId id="317" r:id="rId28"/>
    <p:sldId id="318" r:id="rId29"/>
    <p:sldId id="278" r:id="rId30"/>
    <p:sldId id="279" r:id="rId31"/>
    <p:sldId id="284" r:id="rId32"/>
    <p:sldId id="286" r:id="rId33"/>
    <p:sldId id="449" r:id="rId34"/>
    <p:sldId id="281" r:id="rId35"/>
    <p:sldId id="455" r:id="rId36"/>
    <p:sldId id="456" r:id="rId37"/>
    <p:sldId id="457" r:id="rId38"/>
    <p:sldId id="458" r:id="rId39"/>
    <p:sldId id="459" r:id="rId40"/>
    <p:sldId id="287" r:id="rId41"/>
    <p:sldId id="304" r:id="rId42"/>
    <p:sldId id="463" r:id="rId43"/>
    <p:sldId id="464" r:id="rId44"/>
    <p:sldId id="430" r:id="rId45"/>
    <p:sldId id="305" r:id="rId46"/>
    <p:sldId id="306" r:id="rId47"/>
    <p:sldId id="307" r:id="rId48"/>
    <p:sldId id="308" r:id="rId49"/>
    <p:sldId id="309" r:id="rId50"/>
    <p:sldId id="310" r:id="rId51"/>
    <p:sldId id="312"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7FF"/>
    <a:srgbClr val="FF99FF"/>
    <a:srgbClr val="FF33CC"/>
    <a:srgbClr val="DA3ABC"/>
    <a:srgbClr val="7F7F7F"/>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6F317B-8101-4AF8-A459-C182960050F9}" v="2" dt="2023-09-12T18:03:33.600"/>
    <p1510:client id="{22139858-5C2E-4D81-1342-5578DC9E30E7}" v="2" dt="2023-09-15T19:16:48.261"/>
    <p1510:client id="{6B00387B-F80F-4D34-9B9A-0925714B5B11}" v="150" dt="2023-09-12T12:49:39.4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122" autoAdjust="0"/>
  </p:normalViewPr>
  <p:slideViewPr>
    <p:cSldViewPr snapToGrid="0">
      <p:cViewPr varScale="1">
        <p:scale>
          <a:sx n="103" d="100"/>
          <a:sy n="103" d="100"/>
        </p:scale>
        <p:origin x="120" y="168"/>
      </p:cViewPr>
      <p:guideLst>
        <p:guide orient="horz" pos="213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tanez, Celia" userId="ccf50a8b-cd66-405c-8ef1-b6f17100a86c" providerId="ADAL" clId="{6B00387B-F80F-4D34-9B9A-0925714B5B11}"/>
    <pc:docChg chg="undo custSel addSld delSld modSld sldOrd">
      <pc:chgData name="Montanez, Celia" userId="ccf50a8b-cd66-405c-8ef1-b6f17100a86c" providerId="ADAL" clId="{6B00387B-F80F-4D34-9B9A-0925714B5B11}" dt="2023-09-12T14:24:33.661" v="4515" actId="20577"/>
      <pc:docMkLst>
        <pc:docMk/>
      </pc:docMkLst>
      <pc:sldChg chg="modSp mod">
        <pc:chgData name="Montanez, Celia" userId="ccf50a8b-cd66-405c-8ef1-b6f17100a86c" providerId="ADAL" clId="{6B00387B-F80F-4D34-9B9A-0925714B5B11}" dt="2023-09-10T14:23:14.976" v="0" actId="20577"/>
        <pc:sldMkLst>
          <pc:docMk/>
          <pc:sldMk cId="2294197651" sldId="256"/>
        </pc:sldMkLst>
        <pc:spChg chg="mod">
          <ac:chgData name="Montanez, Celia" userId="ccf50a8b-cd66-405c-8ef1-b6f17100a86c" providerId="ADAL" clId="{6B00387B-F80F-4D34-9B9A-0925714B5B11}" dt="2023-09-10T14:23:14.976" v="0" actId="20577"/>
          <ac:spMkLst>
            <pc:docMk/>
            <pc:sldMk cId="2294197651" sldId="256"/>
            <ac:spMk id="3" creationId="{B309BE5D-9F22-B5C5-F7BE-569983E25647}"/>
          </ac:spMkLst>
        </pc:spChg>
      </pc:sldChg>
      <pc:sldChg chg="addSp delSp modSp mod">
        <pc:chgData name="Montanez, Celia" userId="ccf50a8b-cd66-405c-8ef1-b6f17100a86c" providerId="ADAL" clId="{6B00387B-F80F-4D34-9B9A-0925714B5B11}" dt="2023-09-11T22:05:28.257" v="4499" actId="478"/>
        <pc:sldMkLst>
          <pc:docMk/>
          <pc:sldMk cId="3751992705" sldId="257"/>
        </pc:sldMkLst>
        <pc:spChg chg="mod">
          <ac:chgData name="Montanez, Celia" userId="ccf50a8b-cd66-405c-8ef1-b6f17100a86c" providerId="ADAL" clId="{6B00387B-F80F-4D34-9B9A-0925714B5B11}" dt="2023-09-11T20:52:22.785" v="3588"/>
          <ac:spMkLst>
            <pc:docMk/>
            <pc:sldMk cId="3751992705" sldId="257"/>
            <ac:spMk id="2" creationId="{3EEA5346-AAB1-EC6C-6B12-68D5E82D1786}"/>
          </ac:spMkLst>
        </pc:spChg>
        <pc:spChg chg="mod">
          <ac:chgData name="Montanez, Celia" userId="ccf50a8b-cd66-405c-8ef1-b6f17100a86c" providerId="ADAL" clId="{6B00387B-F80F-4D34-9B9A-0925714B5B11}" dt="2023-09-11T19:46:18.313" v="1809" actId="20577"/>
          <ac:spMkLst>
            <pc:docMk/>
            <pc:sldMk cId="3751992705" sldId="257"/>
            <ac:spMk id="8" creationId="{E74710E3-3A2B-44DC-D213-F626C292D328}"/>
          </ac:spMkLst>
        </pc:spChg>
        <pc:picChg chg="add del mod">
          <ac:chgData name="Montanez, Celia" userId="ccf50a8b-cd66-405c-8ef1-b6f17100a86c" providerId="ADAL" clId="{6B00387B-F80F-4D34-9B9A-0925714B5B11}" dt="2023-09-11T22:05:28.257" v="4499" actId="478"/>
          <ac:picMkLst>
            <pc:docMk/>
            <pc:sldMk cId="3751992705" sldId="257"/>
            <ac:picMk id="6" creationId="{6EB943F8-D71F-7D2A-87F6-EA11A9F01FC5}"/>
          </ac:picMkLst>
        </pc:picChg>
        <pc:picChg chg="add del mod">
          <ac:chgData name="Montanez, Celia" userId="ccf50a8b-cd66-405c-8ef1-b6f17100a86c" providerId="ADAL" clId="{6B00387B-F80F-4D34-9B9A-0925714B5B11}" dt="2023-09-11T22:05:16.684" v="4498" actId="478"/>
          <ac:picMkLst>
            <pc:docMk/>
            <pc:sldMk cId="3751992705" sldId="257"/>
            <ac:picMk id="12" creationId="{95925D51-014F-612E-6024-FC246844961B}"/>
          </ac:picMkLst>
        </pc:picChg>
      </pc:sldChg>
      <pc:sldChg chg="modSp mod">
        <pc:chgData name="Montanez, Celia" userId="ccf50a8b-cd66-405c-8ef1-b6f17100a86c" providerId="ADAL" clId="{6B00387B-F80F-4D34-9B9A-0925714B5B11}" dt="2023-09-11T20:52:18.648" v="3587"/>
        <pc:sldMkLst>
          <pc:docMk/>
          <pc:sldMk cId="626282989" sldId="258"/>
        </pc:sldMkLst>
        <pc:spChg chg="mod">
          <ac:chgData name="Montanez, Celia" userId="ccf50a8b-cd66-405c-8ef1-b6f17100a86c" providerId="ADAL" clId="{6B00387B-F80F-4D34-9B9A-0925714B5B11}" dt="2023-09-11T20:52:18.648" v="3587"/>
          <ac:spMkLst>
            <pc:docMk/>
            <pc:sldMk cId="626282989" sldId="258"/>
            <ac:spMk id="2" creationId="{3AC8B0D3-A03A-C720-B0DA-4371F2394AC4}"/>
          </ac:spMkLst>
        </pc:spChg>
        <pc:graphicFrameChg chg="modGraphic">
          <ac:chgData name="Montanez, Celia" userId="ccf50a8b-cd66-405c-8ef1-b6f17100a86c" providerId="ADAL" clId="{6B00387B-F80F-4D34-9B9A-0925714B5B11}" dt="2023-09-10T14:29:00.079" v="106" actId="20577"/>
          <ac:graphicFrameMkLst>
            <pc:docMk/>
            <pc:sldMk cId="626282989" sldId="258"/>
            <ac:graphicFrameMk id="25" creationId="{EDA53B75-FAD7-8B2F-4060-C7553B11D3F0}"/>
          </ac:graphicFrameMkLst>
        </pc:graphicFrameChg>
      </pc:sldChg>
      <pc:sldChg chg="modSp mod modNotesTx">
        <pc:chgData name="Montanez, Celia" userId="ccf50a8b-cd66-405c-8ef1-b6f17100a86c" providerId="ADAL" clId="{6B00387B-F80F-4D34-9B9A-0925714B5B11}" dt="2023-09-11T20:52:09.399" v="3586"/>
        <pc:sldMkLst>
          <pc:docMk/>
          <pc:sldMk cId="795595545" sldId="259"/>
        </pc:sldMkLst>
        <pc:spChg chg="mod">
          <ac:chgData name="Montanez, Celia" userId="ccf50a8b-cd66-405c-8ef1-b6f17100a86c" providerId="ADAL" clId="{6B00387B-F80F-4D34-9B9A-0925714B5B11}" dt="2023-09-11T20:52:09.399" v="3586"/>
          <ac:spMkLst>
            <pc:docMk/>
            <pc:sldMk cId="795595545" sldId="259"/>
            <ac:spMk id="2" creationId="{09A8ACAE-EF47-FD15-84AF-EE82508EBE45}"/>
          </ac:spMkLst>
        </pc:spChg>
        <pc:graphicFrameChg chg="mod">
          <ac:chgData name="Montanez, Celia" userId="ccf50a8b-cd66-405c-8ef1-b6f17100a86c" providerId="ADAL" clId="{6B00387B-F80F-4D34-9B9A-0925714B5B11}" dt="2023-09-11T19:47:41.918" v="1811" actId="207"/>
          <ac:graphicFrameMkLst>
            <pc:docMk/>
            <pc:sldMk cId="795595545" sldId="259"/>
            <ac:graphicFrameMk id="162" creationId="{C435EDA3-2CB7-FB11-1598-847E0CE39306}"/>
          </ac:graphicFrameMkLst>
        </pc:graphicFrameChg>
      </pc:sldChg>
      <pc:sldChg chg="modSp mod">
        <pc:chgData name="Montanez, Celia" userId="ccf50a8b-cd66-405c-8ef1-b6f17100a86c" providerId="ADAL" clId="{6B00387B-F80F-4D34-9B9A-0925714B5B11}" dt="2023-09-11T20:52:05.050" v="3585"/>
        <pc:sldMkLst>
          <pc:docMk/>
          <pc:sldMk cId="2580069631" sldId="260"/>
        </pc:sldMkLst>
        <pc:spChg chg="mod">
          <ac:chgData name="Montanez, Celia" userId="ccf50a8b-cd66-405c-8ef1-b6f17100a86c" providerId="ADAL" clId="{6B00387B-F80F-4D34-9B9A-0925714B5B11}" dt="2023-09-11T20:52:05.050" v="3585"/>
          <ac:spMkLst>
            <pc:docMk/>
            <pc:sldMk cId="2580069631" sldId="260"/>
            <ac:spMk id="2" creationId="{FA4270B0-BE6E-0F12-B96D-B8E74EA22A44}"/>
          </ac:spMkLst>
        </pc:spChg>
        <pc:spChg chg="mod">
          <ac:chgData name="Montanez, Celia" userId="ccf50a8b-cd66-405c-8ef1-b6f17100a86c" providerId="ADAL" clId="{6B00387B-F80F-4D34-9B9A-0925714B5B11}" dt="2023-09-11T19:48:30.843" v="1812" actId="20577"/>
          <ac:spMkLst>
            <pc:docMk/>
            <pc:sldMk cId="2580069631" sldId="260"/>
            <ac:spMk id="3" creationId="{D4755602-DD80-F3D1-16AA-34EFDF34477B}"/>
          </ac:spMkLst>
        </pc:spChg>
      </pc:sldChg>
      <pc:sldChg chg="modSp">
        <pc:chgData name="Montanez, Celia" userId="ccf50a8b-cd66-405c-8ef1-b6f17100a86c" providerId="ADAL" clId="{6B00387B-F80F-4D34-9B9A-0925714B5B11}" dt="2023-09-11T20:52:01.112" v="3584"/>
        <pc:sldMkLst>
          <pc:docMk/>
          <pc:sldMk cId="3261718017" sldId="261"/>
        </pc:sldMkLst>
        <pc:spChg chg="mod">
          <ac:chgData name="Montanez, Celia" userId="ccf50a8b-cd66-405c-8ef1-b6f17100a86c" providerId="ADAL" clId="{6B00387B-F80F-4D34-9B9A-0925714B5B11}" dt="2023-09-11T20:52:01.112" v="3584"/>
          <ac:spMkLst>
            <pc:docMk/>
            <pc:sldMk cId="3261718017" sldId="261"/>
            <ac:spMk id="6" creationId="{03AEBBDA-D43D-E76A-8054-5C4EDF3AB75A}"/>
          </ac:spMkLst>
        </pc:spChg>
      </pc:sldChg>
      <pc:sldChg chg="modSp">
        <pc:chgData name="Montanez, Celia" userId="ccf50a8b-cd66-405c-8ef1-b6f17100a86c" providerId="ADAL" clId="{6B00387B-F80F-4D34-9B9A-0925714B5B11}" dt="2023-09-11T20:51:57.424" v="3583"/>
        <pc:sldMkLst>
          <pc:docMk/>
          <pc:sldMk cId="406279171" sldId="263"/>
        </pc:sldMkLst>
        <pc:spChg chg="mod">
          <ac:chgData name="Montanez, Celia" userId="ccf50a8b-cd66-405c-8ef1-b6f17100a86c" providerId="ADAL" clId="{6B00387B-F80F-4D34-9B9A-0925714B5B11}" dt="2023-09-11T20:51:57.424" v="3583"/>
          <ac:spMkLst>
            <pc:docMk/>
            <pc:sldMk cId="406279171" sldId="263"/>
            <ac:spMk id="2" creationId="{FA4270B0-BE6E-0F12-B96D-B8E74EA22A44}"/>
          </ac:spMkLst>
        </pc:spChg>
      </pc:sldChg>
      <pc:sldChg chg="modSp mod">
        <pc:chgData name="Montanez, Celia" userId="ccf50a8b-cd66-405c-8ef1-b6f17100a86c" providerId="ADAL" clId="{6B00387B-F80F-4D34-9B9A-0925714B5B11}" dt="2023-09-11T20:51:53.747" v="3582"/>
        <pc:sldMkLst>
          <pc:docMk/>
          <pc:sldMk cId="3786448968" sldId="264"/>
        </pc:sldMkLst>
        <pc:spChg chg="mod">
          <ac:chgData name="Montanez, Celia" userId="ccf50a8b-cd66-405c-8ef1-b6f17100a86c" providerId="ADAL" clId="{6B00387B-F80F-4D34-9B9A-0925714B5B11}" dt="2023-09-11T20:51:53.747" v="3582"/>
          <ac:spMkLst>
            <pc:docMk/>
            <pc:sldMk cId="3786448968" sldId="264"/>
            <ac:spMk id="2" creationId="{EC402963-E4F4-C0AD-6D80-2D226CEA3821}"/>
          </ac:spMkLst>
        </pc:spChg>
        <pc:spChg chg="mod">
          <ac:chgData name="Montanez, Celia" userId="ccf50a8b-cd66-405c-8ef1-b6f17100a86c" providerId="ADAL" clId="{6B00387B-F80F-4D34-9B9A-0925714B5B11}" dt="2023-09-11T00:09:42.717" v="704" actId="20577"/>
          <ac:spMkLst>
            <pc:docMk/>
            <pc:sldMk cId="3786448968" sldId="264"/>
            <ac:spMk id="3" creationId="{8C187DE0-B757-AFC5-49D5-04DB2E01A372}"/>
          </ac:spMkLst>
        </pc:spChg>
      </pc:sldChg>
      <pc:sldChg chg="modSp mod modNotesTx">
        <pc:chgData name="Montanez, Celia" userId="ccf50a8b-cd66-405c-8ef1-b6f17100a86c" providerId="ADAL" clId="{6B00387B-F80F-4D34-9B9A-0925714B5B11}" dt="2023-09-11T20:51:49.953" v="3581"/>
        <pc:sldMkLst>
          <pc:docMk/>
          <pc:sldMk cId="983557005" sldId="265"/>
        </pc:sldMkLst>
        <pc:spChg chg="mod">
          <ac:chgData name="Montanez, Celia" userId="ccf50a8b-cd66-405c-8ef1-b6f17100a86c" providerId="ADAL" clId="{6B00387B-F80F-4D34-9B9A-0925714B5B11}" dt="2023-09-11T00:08:18.548" v="682" actId="13926"/>
          <ac:spMkLst>
            <pc:docMk/>
            <pc:sldMk cId="983557005" sldId="265"/>
            <ac:spMk id="3" creationId="{8C187DE0-B757-AFC5-49D5-04DB2E01A372}"/>
          </ac:spMkLst>
        </pc:spChg>
        <pc:spChg chg="mod">
          <ac:chgData name="Montanez, Celia" userId="ccf50a8b-cd66-405c-8ef1-b6f17100a86c" providerId="ADAL" clId="{6B00387B-F80F-4D34-9B9A-0925714B5B11}" dt="2023-09-11T20:51:49.953" v="3581"/>
          <ac:spMkLst>
            <pc:docMk/>
            <pc:sldMk cId="983557005" sldId="265"/>
            <ac:spMk id="6" creationId="{23E4F609-E051-7D19-076E-EB52D132DBE8}"/>
          </ac:spMkLst>
        </pc:spChg>
      </pc:sldChg>
      <pc:sldChg chg="modSp mod">
        <pc:chgData name="Montanez, Celia" userId="ccf50a8b-cd66-405c-8ef1-b6f17100a86c" providerId="ADAL" clId="{6B00387B-F80F-4D34-9B9A-0925714B5B11}" dt="2023-09-11T20:51:46.390" v="3580"/>
        <pc:sldMkLst>
          <pc:docMk/>
          <pc:sldMk cId="2859970446" sldId="266"/>
        </pc:sldMkLst>
        <pc:spChg chg="mod">
          <ac:chgData name="Montanez, Celia" userId="ccf50a8b-cd66-405c-8ef1-b6f17100a86c" providerId="ADAL" clId="{6B00387B-F80F-4D34-9B9A-0925714B5B11}" dt="2023-09-11T20:51:18.161" v="3577" actId="13926"/>
          <ac:spMkLst>
            <pc:docMk/>
            <pc:sldMk cId="2859970446" sldId="266"/>
            <ac:spMk id="3" creationId="{8C187DE0-B757-AFC5-49D5-04DB2E01A372}"/>
          </ac:spMkLst>
        </pc:spChg>
        <pc:spChg chg="mod">
          <ac:chgData name="Montanez, Celia" userId="ccf50a8b-cd66-405c-8ef1-b6f17100a86c" providerId="ADAL" clId="{6B00387B-F80F-4D34-9B9A-0925714B5B11}" dt="2023-09-11T20:51:46.390" v="3580"/>
          <ac:spMkLst>
            <pc:docMk/>
            <pc:sldMk cId="2859970446" sldId="266"/>
            <ac:spMk id="6" creationId="{34573EAB-3B0F-8F16-D77A-8AD243EA8C10}"/>
          </ac:spMkLst>
        </pc:spChg>
      </pc:sldChg>
      <pc:sldChg chg="modSp">
        <pc:chgData name="Montanez, Celia" userId="ccf50a8b-cd66-405c-8ef1-b6f17100a86c" providerId="ADAL" clId="{6B00387B-F80F-4D34-9B9A-0925714B5B11}" dt="2023-09-11T20:51:37.566" v="3578"/>
        <pc:sldMkLst>
          <pc:docMk/>
          <pc:sldMk cId="3981222746" sldId="267"/>
        </pc:sldMkLst>
        <pc:spChg chg="mod">
          <ac:chgData name="Montanez, Celia" userId="ccf50a8b-cd66-405c-8ef1-b6f17100a86c" providerId="ADAL" clId="{6B00387B-F80F-4D34-9B9A-0925714B5B11}" dt="2023-09-11T20:51:37.566" v="3578"/>
          <ac:spMkLst>
            <pc:docMk/>
            <pc:sldMk cId="3981222746" sldId="267"/>
            <ac:spMk id="2" creationId="{EC402963-E4F4-C0AD-6D80-2D226CEA3821}"/>
          </ac:spMkLst>
        </pc:spChg>
      </pc:sldChg>
      <pc:sldChg chg="modSp mod">
        <pc:chgData name="Montanez, Celia" userId="ccf50a8b-cd66-405c-8ef1-b6f17100a86c" providerId="ADAL" clId="{6B00387B-F80F-4D34-9B9A-0925714B5B11}" dt="2023-09-11T20:51:41.227" v="3579"/>
        <pc:sldMkLst>
          <pc:docMk/>
          <pc:sldMk cId="1200293156" sldId="268"/>
        </pc:sldMkLst>
        <pc:spChg chg="mod">
          <ac:chgData name="Montanez, Celia" userId="ccf50a8b-cd66-405c-8ef1-b6f17100a86c" providerId="ADAL" clId="{6B00387B-F80F-4D34-9B9A-0925714B5B11}" dt="2023-09-11T20:51:41.227" v="3579"/>
          <ac:spMkLst>
            <pc:docMk/>
            <pc:sldMk cId="1200293156" sldId="268"/>
            <ac:spMk id="2" creationId="{EC402963-E4F4-C0AD-6D80-2D226CEA3821}"/>
          </ac:spMkLst>
        </pc:spChg>
        <pc:spChg chg="mod">
          <ac:chgData name="Montanez, Celia" userId="ccf50a8b-cd66-405c-8ef1-b6f17100a86c" providerId="ADAL" clId="{6B00387B-F80F-4D34-9B9A-0925714B5B11}" dt="2023-09-11T19:53:28.079" v="1814" actId="33524"/>
          <ac:spMkLst>
            <pc:docMk/>
            <pc:sldMk cId="1200293156" sldId="268"/>
            <ac:spMk id="6" creationId="{24955EB3-BB5F-B7A2-4BE7-4DD000020D08}"/>
          </ac:spMkLst>
        </pc:spChg>
      </pc:sldChg>
      <pc:sldChg chg="modSp mod">
        <pc:chgData name="Montanez, Celia" userId="ccf50a8b-cd66-405c-8ef1-b6f17100a86c" providerId="ADAL" clId="{6B00387B-F80F-4D34-9B9A-0925714B5B11}" dt="2023-09-11T00:12:46.271" v="708" actId="12"/>
        <pc:sldMkLst>
          <pc:docMk/>
          <pc:sldMk cId="548765239" sldId="269"/>
        </pc:sldMkLst>
        <pc:spChg chg="mod">
          <ac:chgData name="Montanez, Celia" userId="ccf50a8b-cd66-405c-8ef1-b6f17100a86c" providerId="ADAL" clId="{6B00387B-F80F-4D34-9B9A-0925714B5B11}" dt="2023-09-11T00:12:46.271" v="708" actId="12"/>
          <ac:spMkLst>
            <pc:docMk/>
            <pc:sldMk cId="548765239" sldId="269"/>
            <ac:spMk id="3" creationId="{0CCF57BB-7658-DEB9-B774-F5D6E7A9A646}"/>
          </ac:spMkLst>
        </pc:spChg>
      </pc:sldChg>
      <pc:sldChg chg="modSp modNotesTx">
        <pc:chgData name="Montanez, Celia" userId="ccf50a8b-cd66-405c-8ef1-b6f17100a86c" providerId="ADAL" clId="{6B00387B-F80F-4D34-9B9A-0925714B5B11}" dt="2023-09-11T20:52:51.234" v="3589"/>
        <pc:sldMkLst>
          <pc:docMk/>
          <pc:sldMk cId="430393844" sldId="270"/>
        </pc:sldMkLst>
        <pc:spChg chg="mod">
          <ac:chgData name="Montanez, Celia" userId="ccf50a8b-cd66-405c-8ef1-b6f17100a86c" providerId="ADAL" clId="{6B00387B-F80F-4D34-9B9A-0925714B5B11}" dt="2023-09-11T20:52:51.234" v="3589"/>
          <ac:spMkLst>
            <pc:docMk/>
            <pc:sldMk cId="430393844" sldId="270"/>
            <ac:spMk id="2" creationId="{F0838DD6-D80C-BEC1-7A83-D3BE405EBCF0}"/>
          </ac:spMkLst>
        </pc:spChg>
      </pc:sldChg>
      <pc:sldChg chg="modSp">
        <pc:chgData name="Montanez, Celia" userId="ccf50a8b-cd66-405c-8ef1-b6f17100a86c" providerId="ADAL" clId="{6B00387B-F80F-4D34-9B9A-0925714B5B11}" dt="2023-09-11T20:53:02.805" v="3590"/>
        <pc:sldMkLst>
          <pc:docMk/>
          <pc:sldMk cId="3845525287" sldId="271"/>
        </pc:sldMkLst>
        <pc:spChg chg="mod">
          <ac:chgData name="Montanez, Celia" userId="ccf50a8b-cd66-405c-8ef1-b6f17100a86c" providerId="ADAL" clId="{6B00387B-F80F-4D34-9B9A-0925714B5B11}" dt="2023-09-11T20:53:02.805" v="3590"/>
          <ac:spMkLst>
            <pc:docMk/>
            <pc:sldMk cId="3845525287" sldId="271"/>
            <ac:spMk id="2" creationId="{F0838DD6-D80C-BEC1-7A83-D3BE405EBCF0}"/>
          </ac:spMkLst>
        </pc:spChg>
      </pc:sldChg>
      <pc:sldChg chg="modSp mod">
        <pc:chgData name="Montanez, Celia" userId="ccf50a8b-cd66-405c-8ef1-b6f17100a86c" providerId="ADAL" clId="{6B00387B-F80F-4D34-9B9A-0925714B5B11}" dt="2023-09-11T20:53:11.781" v="3592" actId="113"/>
        <pc:sldMkLst>
          <pc:docMk/>
          <pc:sldMk cId="656885449" sldId="272"/>
        </pc:sldMkLst>
        <pc:spChg chg="mod">
          <ac:chgData name="Montanez, Celia" userId="ccf50a8b-cd66-405c-8ef1-b6f17100a86c" providerId="ADAL" clId="{6B00387B-F80F-4D34-9B9A-0925714B5B11}" dt="2023-09-11T20:53:11.781" v="3592" actId="113"/>
          <ac:spMkLst>
            <pc:docMk/>
            <pc:sldMk cId="656885449" sldId="272"/>
            <ac:spMk id="2" creationId="{A885E22A-8F11-4796-E79F-782F5291101F}"/>
          </ac:spMkLst>
        </pc:spChg>
      </pc:sldChg>
      <pc:sldChg chg="addSp delSp modSp mod">
        <pc:chgData name="Montanez, Celia" userId="ccf50a8b-cd66-405c-8ef1-b6f17100a86c" providerId="ADAL" clId="{6B00387B-F80F-4D34-9B9A-0925714B5B11}" dt="2023-09-11T21:56:59.667" v="4477" actId="14100"/>
        <pc:sldMkLst>
          <pc:docMk/>
          <pc:sldMk cId="3195736283" sldId="273"/>
        </pc:sldMkLst>
        <pc:spChg chg="mod">
          <ac:chgData name="Montanez, Celia" userId="ccf50a8b-cd66-405c-8ef1-b6f17100a86c" providerId="ADAL" clId="{6B00387B-F80F-4D34-9B9A-0925714B5B11}" dt="2023-09-11T20:53:19.644" v="3593"/>
          <ac:spMkLst>
            <pc:docMk/>
            <pc:sldMk cId="3195736283" sldId="273"/>
            <ac:spMk id="2" creationId="{48BD9BC8-A9DC-E6DE-F1A2-159A09F3CE74}"/>
          </ac:spMkLst>
        </pc:spChg>
        <pc:spChg chg="add mod">
          <ac:chgData name="Montanez, Celia" userId="ccf50a8b-cd66-405c-8ef1-b6f17100a86c" providerId="ADAL" clId="{6B00387B-F80F-4D34-9B9A-0925714B5B11}" dt="2023-09-11T21:56:59.667" v="4477" actId="14100"/>
          <ac:spMkLst>
            <pc:docMk/>
            <pc:sldMk cId="3195736283" sldId="273"/>
            <ac:spMk id="4" creationId="{E02F30E9-6E56-A4EF-E600-A5B01272B6B9}"/>
          </ac:spMkLst>
        </pc:spChg>
        <pc:spChg chg="add del mod">
          <ac:chgData name="Montanez, Celia" userId="ccf50a8b-cd66-405c-8ef1-b6f17100a86c" providerId="ADAL" clId="{6B00387B-F80F-4D34-9B9A-0925714B5B11}" dt="2023-09-10T23:12:04.662" v="161" actId="478"/>
          <ac:spMkLst>
            <pc:docMk/>
            <pc:sldMk cId="3195736283" sldId="273"/>
            <ac:spMk id="9" creationId="{33907D49-1655-2E01-216D-483F0EF3AD42}"/>
          </ac:spMkLst>
        </pc:spChg>
        <pc:picChg chg="mod">
          <ac:chgData name="Montanez, Celia" userId="ccf50a8b-cd66-405c-8ef1-b6f17100a86c" providerId="ADAL" clId="{6B00387B-F80F-4D34-9B9A-0925714B5B11}" dt="2023-09-10T23:12:02.276" v="160" actId="1076"/>
          <ac:picMkLst>
            <pc:docMk/>
            <pc:sldMk cId="3195736283" sldId="273"/>
            <ac:picMk id="5" creationId="{17878ED1-4C9B-6479-9C68-ADFE81A6FE61}"/>
          </ac:picMkLst>
        </pc:picChg>
        <pc:picChg chg="add del mod">
          <ac:chgData name="Montanez, Celia" userId="ccf50a8b-cd66-405c-8ef1-b6f17100a86c" providerId="ADAL" clId="{6B00387B-F80F-4D34-9B9A-0925714B5B11}" dt="2023-09-10T23:10:13.043" v="140" actId="478"/>
          <ac:picMkLst>
            <pc:docMk/>
            <pc:sldMk cId="3195736283" sldId="273"/>
            <ac:picMk id="6" creationId="{40EFBE9D-2693-8BFC-9555-50F357182F80}"/>
          </ac:picMkLst>
        </pc:picChg>
        <pc:picChg chg="add del mod">
          <ac:chgData name="Montanez, Celia" userId="ccf50a8b-cd66-405c-8ef1-b6f17100a86c" providerId="ADAL" clId="{6B00387B-F80F-4D34-9B9A-0925714B5B11}" dt="2023-09-10T23:11:01.019" v="147" actId="478"/>
          <ac:picMkLst>
            <pc:docMk/>
            <pc:sldMk cId="3195736283" sldId="273"/>
            <ac:picMk id="8" creationId="{D88CAB83-02AA-5DDD-4AA8-E267423CC076}"/>
          </ac:picMkLst>
        </pc:picChg>
        <pc:picChg chg="add del mod">
          <ac:chgData name="Montanez, Celia" userId="ccf50a8b-cd66-405c-8ef1-b6f17100a86c" providerId="ADAL" clId="{6B00387B-F80F-4D34-9B9A-0925714B5B11}" dt="2023-09-11T00:18:03.737" v="720" actId="478"/>
          <ac:picMkLst>
            <pc:docMk/>
            <pc:sldMk cId="3195736283" sldId="273"/>
            <ac:picMk id="11" creationId="{8042B971-39C1-2337-6CF9-83DB313E1283}"/>
          </ac:picMkLst>
        </pc:picChg>
        <pc:picChg chg="add mod">
          <ac:chgData name="Montanez, Celia" userId="ccf50a8b-cd66-405c-8ef1-b6f17100a86c" providerId="ADAL" clId="{6B00387B-F80F-4D34-9B9A-0925714B5B11}" dt="2023-09-11T20:53:53.562" v="3595" actId="207"/>
          <ac:picMkLst>
            <pc:docMk/>
            <pc:sldMk cId="3195736283" sldId="273"/>
            <ac:picMk id="13" creationId="{84E42B22-1959-2882-6977-ECB38B85DFA8}"/>
          </ac:picMkLst>
        </pc:picChg>
      </pc:sldChg>
      <pc:sldChg chg="addSp delSp modSp mod modNotesTx">
        <pc:chgData name="Montanez, Celia" userId="ccf50a8b-cd66-405c-8ef1-b6f17100a86c" providerId="ADAL" clId="{6B00387B-F80F-4D34-9B9A-0925714B5B11}" dt="2023-09-11T20:54:19.133" v="3597"/>
        <pc:sldMkLst>
          <pc:docMk/>
          <pc:sldMk cId="802726282" sldId="274"/>
        </pc:sldMkLst>
        <pc:spChg chg="mod">
          <ac:chgData name="Montanez, Celia" userId="ccf50a8b-cd66-405c-8ef1-b6f17100a86c" providerId="ADAL" clId="{6B00387B-F80F-4D34-9B9A-0925714B5B11}" dt="2023-09-11T20:54:19.133" v="3597"/>
          <ac:spMkLst>
            <pc:docMk/>
            <pc:sldMk cId="802726282" sldId="274"/>
            <ac:spMk id="2" creationId="{AB92C499-7D8E-BA56-1F80-2B4E62ED334B}"/>
          </ac:spMkLst>
        </pc:spChg>
        <pc:graphicFrameChg chg="mod">
          <ac:chgData name="Montanez, Celia" userId="ccf50a8b-cd66-405c-8ef1-b6f17100a86c" providerId="ADAL" clId="{6B00387B-F80F-4D34-9B9A-0925714B5B11}" dt="2023-09-11T00:55:15.535" v="1309"/>
          <ac:graphicFrameMkLst>
            <pc:docMk/>
            <pc:sldMk cId="802726282" sldId="274"/>
            <ac:graphicFrameMk id="19" creationId="{C80BC75A-91EA-1098-E9FF-CC7194B48399}"/>
          </ac:graphicFrameMkLst>
        </pc:graphicFrameChg>
        <pc:picChg chg="add del mod">
          <ac:chgData name="Montanez, Celia" userId="ccf50a8b-cd66-405c-8ef1-b6f17100a86c" providerId="ADAL" clId="{6B00387B-F80F-4D34-9B9A-0925714B5B11}" dt="2023-09-11T00:53:45.943" v="1304" actId="478"/>
          <ac:picMkLst>
            <pc:docMk/>
            <pc:sldMk cId="802726282" sldId="274"/>
            <ac:picMk id="4" creationId="{1FD892E4-8EF1-09D9-3F15-3CA74A729F7C}"/>
          </ac:picMkLst>
        </pc:picChg>
        <pc:picChg chg="add del mod">
          <ac:chgData name="Montanez, Celia" userId="ccf50a8b-cd66-405c-8ef1-b6f17100a86c" providerId="ADAL" clId="{6B00387B-F80F-4D34-9B9A-0925714B5B11}" dt="2023-09-11T00:55:17.909" v="1310" actId="478"/>
          <ac:picMkLst>
            <pc:docMk/>
            <pc:sldMk cId="802726282" sldId="274"/>
            <ac:picMk id="6" creationId="{5DAA1F3D-DB36-D8EC-43AB-4F5EFD5A550D}"/>
          </ac:picMkLst>
        </pc:picChg>
      </pc:sldChg>
      <pc:sldChg chg="modSp mod">
        <pc:chgData name="Montanez, Celia" userId="ccf50a8b-cd66-405c-8ef1-b6f17100a86c" providerId="ADAL" clId="{6B00387B-F80F-4D34-9B9A-0925714B5B11}" dt="2023-09-11T20:55:10.720" v="3599" actId="207"/>
        <pc:sldMkLst>
          <pc:docMk/>
          <pc:sldMk cId="1958490806" sldId="275"/>
        </pc:sldMkLst>
        <pc:spChg chg="mod">
          <ac:chgData name="Montanez, Celia" userId="ccf50a8b-cd66-405c-8ef1-b6f17100a86c" providerId="ADAL" clId="{6B00387B-F80F-4D34-9B9A-0925714B5B11}" dt="2023-09-11T20:55:10.720" v="3599" actId="207"/>
          <ac:spMkLst>
            <pc:docMk/>
            <pc:sldMk cId="1958490806" sldId="275"/>
            <ac:spMk id="2" creationId="{EC8F77B1-739A-D1B1-9739-3191E7D8BCC1}"/>
          </ac:spMkLst>
        </pc:spChg>
      </pc:sldChg>
      <pc:sldChg chg="modSp mod">
        <pc:chgData name="Montanez, Celia" userId="ccf50a8b-cd66-405c-8ef1-b6f17100a86c" providerId="ADAL" clId="{6B00387B-F80F-4D34-9B9A-0925714B5B11}" dt="2023-09-11T21:54:34.142" v="4467"/>
        <pc:sldMkLst>
          <pc:docMk/>
          <pc:sldMk cId="569936235" sldId="278"/>
        </pc:sldMkLst>
        <pc:spChg chg="mod">
          <ac:chgData name="Montanez, Celia" userId="ccf50a8b-cd66-405c-8ef1-b6f17100a86c" providerId="ADAL" clId="{6B00387B-F80F-4D34-9B9A-0925714B5B11}" dt="2023-09-11T21:54:34.142" v="4467"/>
          <ac:spMkLst>
            <pc:docMk/>
            <pc:sldMk cId="569936235" sldId="278"/>
            <ac:spMk id="2" creationId="{C19D0F9E-B8D1-1ABF-7973-66F68BFFE8EE}"/>
          </ac:spMkLst>
        </pc:spChg>
      </pc:sldChg>
      <pc:sldChg chg="modSp mod">
        <pc:chgData name="Montanez, Celia" userId="ccf50a8b-cd66-405c-8ef1-b6f17100a86c" providerId="ADAL" clId="{6B00387B-F80F-4D34-9B9A-0925714B5B11}" dt="2023-09-12T12:47:30.761" v="4508" actId="20577"/>
        <pc:sldMkLst>
          <pc:docMk/>
          <pc:sldMk cId="222619757" sldId="279"/>
        </pc:sldMkLst>
        <pc:spChg chg="mod">
          <ac:chgData name="Montanez, Celia" userId="ccf50a8b-cd66-405c-8ef1-b6f17100a86c" providerId="ADAL" clId="{6B00387B-F80F-4D34-9B9A-0925714B5B11}" dt="2023-09-11T21:54:29.748" v="4465"/>
          <ac:spMkLst>
            <pc:docMk/>
            <pc:sldMk cId="222619757" sldId="279"/>
            <ac:spMk id="2" creationId="{3446C8D3-68F9-12BA-79D9-5C788F92CD57}"/>
          </ac:spMkLst>
        </pc:spChg>
        <pc:spChg chg="mod">
          <ac:chgData name="Montanez, Celia" userId="ccf50a8b-cd66-405c-8ef1-b6f17100a86c" providerId="ADAL" clId="{6B00387B-F80F-4D34-9B9A-0925714B5B11}" dt="2023-09-12T12:47:30.761" v="4508" actId="20577"/>
          <ac:spMkLst>
            <pc:docMk/>
            <pc:sldMk cId="222619757" sldId="279"/>
            <ac:spMk id="3" creationId="{F1117D26-B482-D734-CF5A-10526B63C38F}"/>
          </ac:spMkLst>
        </pc:spChg>
      </pc:sldChg>
      <pc:sldChg chg="modSp mod modNotesTx">
        <pc:chgData name="Montanez, Celia" userId="ccf50a8b-cd66-405c-8ef1-b6f17100a86c" providerId="ADAL" clId="{6B00387B-F80F-4D34-9B9A-0925714B5B11}" dt="2023-09-11T20:53:07.114" v="3591"/>
        <pc:sldMkLst>
          <pc:docMk/>
          <pc:sldMk cId="2623049016" sldId="280"/>
        </pc:sldMkLst>
        <pc:spChg chg="mod">
          <ac:chgData name="Montanez, Celia" userId="ccf50a8b-cd66-405c-8ef1-b6f17100a86c" providerId="ADAL" clId="{6B00387B-F80F-4D34-9B9A-0925714B5B11}" dt="2023-09-11T20:53:07.114" v="3591"/>
          <ac:spMkLst>
            <pc:docMk/>
            <pc:sldMk cId="2623049016" sldId="280"/>
            <ac:spMk id="2" creationId="{8D198A1B-0933-6141-47A4-86552A1F5F79}"/>
          </ac:spMkLst>
        </pc:spChg>
        <pc:spChg chg="mod">
          <ac:chgData name="Montanez, Celia" userId="ccf50a8b-cd66-405c-8ef1-b6f17100a86c" providerId="ADAL" clId="{6B00387B-F80F-4D34-9B9A-0925714B5B11}" dt="2023-09-11T00:17:39.258" v="719" actId="20577"/>
          <ac:spMkLst>
            <pc:docMk/>
            <pc:sldMk cId="2623049016" sldId="280"/>
            <ac:spMk id="3" creationId="{7417058B-DE52-D7B2-4BAD-6A0170D1D226}"/>
          </ac:spMkLst>
        </pc:spChg>
      </pc:sldChg>
      <pc:sldChg chg="modSp mod">
        <pc:chgData name="Montanez, Celia" userId="ccf50a8b-cd66-405c-8ef1-b6f17100a86c" providerId="ADAL" clId="{6B00387B-F80F-4D34-9B9A-0925714B5B11}" dt="2023-09-11T21:08:00.074" v="3673"/>
        <pc:sldMkLst>
          <pc:docMk/>
          <pc:sldMk cId="2067403466" sldId="281"/>
        </pc:sldMkLst>
        <pc:spChg chg="mod">
          <ac:chgData name="Montanez, Celia" userId="ccf50a8b-cd66-405c-8ef1-b6f17100a86c" providerId="ADAL" clId="{6B00387B-F80F-4D34-9B9A-0925714B5B11}" dt="2023-09-11T21:08:00.074" v="3673"/>
          <ac:spMkLst>
            <pc:docMk/>
            <pc:sldMk cId="2067403466" sldId="281"/>
            <ac:spMk id="2" creationId="{00000000-0000-0000-0000-000000000000}"/>
          </ac:spMkLst>
        </pc:spChg>
        <pc:spChg chg="mod">
          <ac:chgData name="Montanez, Celia" userId="ccf50a8b-cd66-405c-8ef1-b6f17100a86c" providerId="ADAL" clId="{6B00387B-F80F-4D34-9B9A-0925714B5B11}" dt="2023-09-11T21:06:11.083" v="3663" actId="15"/>
          <ac:spMkLst>
            <pc:docMk/>
            <pc:sldMk cId="2067403466" sldId="281"/>
            <ac:spMk id="6" creationId="{2340B497-EF8C-7A89-E51E-57CC1B2DE3D8}"/>
          </ac:spMkLst>
        </pc:spChg>
        <pc:graphicFrameChg chg="mod modGraphic">
          <ac:chgData name="Montanez, Celia" userId="ccf50a8b-cd66-405c-8ef1-b6f17100a86c" providerId="ADAL" clId="{6B00387B-F80F-4D34-9B9A-0925714B5B11}" dt="2023-09-11T21:05:48.733" v="3661" actId="12100"/>
          <ac:graphicFrameMkLst>
            <pc:docMk/>
            <pc:sldMk cId="2067403466" sldId="281"/>
            <ac:graphicFrameMk id="16" creationId="{321D97B0-F604-2E9F-1FFD-EA4040CD6682}"/>
          </ac:graphicFrameMkLst>
        </pc:graphicFrameChg>
      </pc:sldChg>
      <pc:sldChg chg="modSp mod">
        <pc:chgData name="Montanez, Celia" userId="ccf50a8b-cd66-405c-8ef1-b6f17100a86c" providerId="ADAL" clId="{6B00387B-F80F-4D34-9B9A-0925714B5B11}" dt="2023-09-11T22:00:21.475" v="4482"/>
        <pc:sldMkLst>
          <pc:docMk/>
          <pc:sldMk cId="142265127" sldId="284"/>
        </pc:sldMkLst>
        <pc:spChg chg="mod">
          <ac:chgData name="Montanez, Celia" userId="ccf50a8b-cd66-405c-8ef1-b6f17100a86c" providerId="ADAL" clId="{6B00387B-F80F-4D34-9B9A-0925714B5B11}" dt="2023-09-11T22:00:21.475" v="4482"/>
          <ac:spMkLst>
            <pc:docMk/>
            <pc:sldMk cId="142265127" sldId="284"/>
            <ac:spMk id="2" creationId="{0AA89091-3482-BA76-C90A-985DE04C78BC}"/>
          </ac:spMkLst>
        </pc:spChg>
        <pc:spChg chg="mod">
          <ac:chgData name="Montanez, Celia" userId="ccf50a8b-cd66-405c-8ef1-b6f17100a86c" providerId="ADAL" clId="{6B00387B-F80F-4D34-9B9A-0925714B5B11}" dt="2023-09-11T01:04:12.999" v="1767" actId="20577"/>
          <ac:spMkLst>
            <pc:docMk/>
            <pc:sldMk cId="142265127" sldId="284"/>
            <ac:spMk id="4" creationId="{D9A74694-BE77-43FB-64F4-DD095AFC6217}"/>
          </ac:spMkLst>
        </pc:spChg>
      </pc:sldChg>
      <pc:sldChg chg="addSp delSp modSp mod">
        <pc:chgData name="Montanez, Celia" userId="ccf50a8b-cd66-405c-8ef1-b6f17100a86c" providerId="ADAL" clId="{6B00387B-F80F-4D34-9B9A-0925714B5B11}" dt="2023-09-11T21:54:24.530" v="4463" actId="207"/>
        <pc:sldMkLst>
          <pc:docMk/>
          <pc:sldMk cId="2807677948" sldId="286"/>
        </pc:sldMkLst>
        <pc:spChg chg="mod">
          <ac:chgData name="Montanez, Celia" userId="ccf50a8b-cd66-405c-8ef1-b6f17100a86c" providerId="ADAL" clId="{6B00387B-F80F-4D34-9B9A-0925714B5B11}" dt="2023-09-11T21:54:24.530" v="4463" actId="207"/>
          <ac:spMkLst>
            <pc:docMk/>
            <pc:sldMk cId="2807677948" sldId="286"/>
            <ac:spMk id="2" creationId="{4547D71C-D764-BD53-A21A-CEF8BDB2C07A}"/>
          </ac:spMkLst>
        </pc:spChg>
        <pc:spChg chg="mod">
          <ac:chgData name="Montanez, Celia" userId="ccf50a8b-cd66-405c-8ef1-b6f17100a86c" providerId="ADAL" clId="{6B00387B-F80F-4D34-9B9A-0925714B5B11}" dt="2023-09-11T21:03:59.623" v="3656" actId="26606"/>
          <ac:spMkLst>
            <pc:docMk/>
            <pc:sldMk cId="2807677948" sldId="286"/>
            <ac:spMk id="3" creationId="{D4B09DFD-EA0C-D132-57CB-902D930FC747}"/>
          </ac:spMkLst>
        </pc:spChg>
        <pc:spChg chg="add del">
          <ac:chgData name="Montanez, Celia" userId="ccf50a8b-cd66-405c-8ef1-b6f17100a86c" providerId="ADAL" clId="{6B00387B-F80F-4D34-9B9A-0925714B5B11}" dt="2023-09-11T21:03:59.623" v="3656" actId="26606"/>
          <ac:spMkLst>
            <pc:docMk/>
            <pc:sldMk cId="2807677948" sldId="286"/>
            <ac:spMk id="22" creationId="{FA23A907-97FB-4A8F-880A-DD77401C4296}"/>
          </ac:spMkLst>
        </pc:spChg>
        <pc:spChg chg="add del">
          <ac:chgData name="Montanez, Celia" userId="ccf50a8b-cd66-405c-8ef1-b6f17100a86c" providerId="ADAL" clId="{6B00387B-F80F-4D34-9B9A-0925714B5B11}" dt="2023-09-11T21:03:59.623" v="3656" actId="26606"/>
          <ac:spMkLst>
            <pc:docMk/>
            <pc:sldMk cId="2807677948" sldId="286"/>
            <ac:spMk id="27" creationId="{C2554CA6-288E-4202-BC52-2E5A8F0C0AED}"/>
          </ac:spMkLst>
        </pc:spChg>
        <pc:spChg chg="add del">
          <ac:chgData name="Montanez, Celia" userId="ccf50a8b-cd66-405c-8ef1-b6f17100a86c" providerId="ADAL" clId="{6B00387B-F80F-4D34-9B9A-0925714B5B11}" dt="2023-09-11T21:03:59.623" v="3656" actId="26606"/>
          <ac:spMkLst>
            <pc:docMk/>
            <pc:sldMk cId="2807677948" sldId="286"/>
            <ac:spMk id="28" creationId="{B10BB131-AC8E-4A8E-A5D1-36260F720C3B}"/>
          </ac:spMkLst>
        </pc:spChg>
        <pc:spChg chg="add del">
          <ac:chgData name="Montanez, Celia" userId="ccf50a8b-cd66-405c-8ef1-b6f17100a86c" providerId="ADAL" clId="{6B00387B-F80F-4D34-9B9A-0925714B5B11}" dt="2023-09-11T21:03:59.623" v="3656" actId="26606"/>
          <ac:spMkLst>
            <pc:docMk/>
            <pc:sldMk cId="2807677948" sldId="286"/>
            <ac:spMk id="29" creationId="{5B7778FC-632E-4DCA-A7CB-0D7731CCF970}"/>
          </ac:spMkLst>
        </pc:spChg>
        <pc:spChg chg="add del">
          <ac:chgData name="Montanez, Celia" userId="ccf50a8b-cd66-405c-8ef1-b6f17100a86c" providerId="ADAL" clId="{6B00387B-F80F-4D34-9B9A-0925714B5B11}" dt="2023-09-11T21:03:59.623" v="3656" actId="26606"/>
          <ac:spMkLst>
            <pc:docMk/>
            <pc:sldMk cId="2807677948" sldId="286"/>
            <ac:spMk id="35" creationId="{79BB35BC-D5C2-4C8B-A22A-A71E6191913B}"/>
          </ac:spMkLst>
        </pc:spChg>
        <pc:picChg chg="add del">
          <ac:chgData name="Montanez, Celia" userId="ccf50a8b-cd66-405c-8ef1-b6f17100a86c" providerId="ADAL" clId="{6B00387B-F80F-4D34-9B9A-0925714B5B11}" dt="2023-09-11T21:03:59.623" v="3656" actId="26606"/>
          <ac:picMkLst>
            <pc:docMk/>
            <pc:sldMk cId="2807677948" sldId="286"/>
            <ac:picMk id="31" creationId="{7A2E3D83-1B99-F0C9-8398-818AA927B9C3}"/>
          </ac:picMkLst>
        </pc:picChg>
      </pc:sldChg>
      <pc:sldChg chg="addSp delSp modSp mod setBg">
        <pc:chgData name="Montanez, Celia" userId="ccf50a8b-cd66-405c-8ef1-b6f17100a86c" providerId="ADAL" clId="{6B00387B-F80F-4D34-9B9A-0925714B5B11}" dt="2023-09-11T21:13:01.011" v="3706" actId="14100"/>
        <pc:sldMkLst>
          <pc:docMk/>
          <pc:sldMk cId="2071427844" sldId="304"/>
        </pc:sldMkLst>
        <pc:spChg chg="mod">
          <ac:chgData name="Montanez, Celia" userId="ccf50a8b-cd66-405c-8ef1-b6f17100a86c" providerId="ADAL" clId="{6B00387B-F80F-4D34-9B9A-0925714B5B11}" dt="2023-09-11T21:12:56.913" v="3705" actId="26606"/>
          <ac:spMkLst>
            <pc:docMk/>
            <pc:sldMk cId="2071427844" sldId="304"/>
            <ac:spMk id="2" creationId="{74752ECF-8B67-853F-BFB7-B990332C47DE}"/>
          </ac:spMkLst>
        </pc:spChg>
        <pc:spChg chg="add mod ord">
          <ac:chgData name="Montanez, Celia" userId="ccf50a8b-cd66-405c-8ef1-b6f17100a86c" providerId="ADAL" clId="{6B00387B-F80F-4D34-9B9A-0925714B5B11}" dt="2023-09-11T21:13:01.011" v="3706" actId="14100"/>
          <ac:spMkLst>
            <pc:docMk/>
            <pc:sldMk cId="2071427844" sldId="304"/>
            <ac:spMk id="4" creationId="{E649FABE-9B09-F2F4-6A0A-075B196F31F2}"/>
          </ac:spMkLst>
        </pc:spChg>
        <pc:spChg chg="add">
          <ac:chgData name="Montanez, Celia" userId="ccf50a8b-cd66-405c-8ef1-b6f17100a86c" providerId="ADAL" clId="{6B00387B-F80F-4D34-9B9A-0925714B5B11}" dt="2023-09-11T21:12:56.913" v="3705" actId="26606"/>
          <ac:spMkLst>
            <pc:docMk/>
            <pc:sldMk cId="2071427844" sldId="304"/>
            <ac:spMk id="11" creationId="{2EB492CD-616E-47F8-933B-5E2D952A0593}"/>
          </ac:spMkLst>
        </pc:spChg>
        <pc:spChg chg="add">
          <ac:chgData name="Montanez, Celia" userId="ccf50a8b-cd66-405c-8ef1-b6f17100a86c" providerId="ADAL" clId="{6B00387B-F80F-4D34-9B9A-0925714B5B11}" dt="2023-09-11T21:12:56.913" v="3705" actId="26606"/>
          <ac:spMkLst>
            <pc:docMk/>
            <pc:sldMk cId="2071427844" sldId="304"/>
            <ac:spMk id="13" creationId="{59383CF9-23B5-4335-9B21-1791C4CF1C75}"/>
          </ac:spMkLst>
        </pc:spChg>
        <pc:spChg chg="add">
          <ac:chgData name="Montanez, Celia" userId="ccf50a8b-cd66-405c-8ef1-b6f17100a86c" providerId="ADAL" clId="{6B00387B-F80F-4D34-9B9A-0925714B5B11}" dt="2023-09-11T21:12:56.913" v="3705" actId="26606"/>
          <ac:spMkLst>
            <pc:docMk/>
            <pc:sldMk cId="2071427844" sldId="304"/>
            <ac:spMk id="15" creationId="{0007FE00-9498-4706-B255-6437B0252C02}"/>
          </ac:spMkLst>
        </pc:spChg>
        <pc:graphicFrameChg chg="del mod">
          <ac:chgData name="Montanez, Celia" userId="ccf50a8b-cd66-405c-8ef1-b6f17100a86c" providerId="ADAL" clId="{6B00387B-F80F-4D34-9B9A-0925714B5B11}" dt="2023-09-11T21:11:21.775" v="3692" actId="478"/>
          <ac:graphicFrameMkLst>
            <pc:docMk/>
            <pc:sldMk cId="2071427844" sldId="304"/>
            <ac:graphicFrameMk id="38" creationId="{4767C525-B834-F4D9-3C26-8FE779EC93E2}"/>
          </ac:graphicFrameMkLst>
        </pc:graphicFrameChg>
        <pc:picChg chg="add mod">
          <ac:chgData name="Montanez, Celia" userId="ccf50a8b-cd66-405c-8ef1-b6f17100a86c" providerId="ADAL" clId="{6B00387B-F80F-4D34-9B9A-0925714B5B11}" dt="2023-09-11T21:12:56.913" v="3705" actId="26606"/>
          <ac:picMkLst>
            <pc:docMk/>
            <pc:sldMk cId="2071427844" sldId="304"/>
            <ac:picMk id="6" creationId="{67787CA2-3C5C-2B0C-F57F-9B4610354814}"/>
          </ac:picMkLst>
        </pc:picChg>
      </pc:sldChg>
      <pc:sldChg chg="addSp delSp modSp mod">
        <pc:chgData name="Montanez, Celia" userId="ccf50a8b-cd66-405c-8ef1-b6f17100a86c" providerId="ADAL" clId="{6B00387B-F80F-4D34-9B9A-0925714B5B11}" dt="2023-09-11T21:41:05.980" v="4121" actId="1440"/>
        <pc:sldMkLst>
          <pc:docMk/>
          <pc:sldMk cId="2963113848" sldId="305"/>
        </pc:sldMkLst>
        <pc:spChg chg="mod">
          <ac:chgData name="Montanez, Celia" userId="ccf50a8b-cd66-405c-8ef1-b6f17100a86c" providerId="ADAL" clId="{6B00387B-F80F-4D34-9B9A-0925714B5B11}" dt="2023-09-11T01:07:54.495" v="1778" actId="26606"/>
          <ac:spMkLst>
            <pc:docMk/>
            <pc:sldMk cId="2963113848" sldId="305"/>
            <ac:spMk id="2" creationId="{5F889D2A-3498-CF7F-919A-DAC5CD83C9F5}"/>
          </ac:spMkLst>
        </pc:spChg>
        <pc:spChg chg="add del">
          <ac:chgData name="Montanez, Celia" userId="ccf50a8b-cd66-405c-8ef1-b6f17100a86c" providerId="ADAL" clId="{6B00387B-F80F-4D34-9B9A-0925714B5B11}" dt="2023-09-11T01:07:54.495" v="1778" actId="26606"/>
          <ac:spMkLst>
            <pc:docMk/>
            <pc:sldMk cId="2963113848" sldId="305"/>
            <ac:spMk id="6" creationId="{665DBBEF-238B-476B-96AB-8AAC3224ECEA}"/>
          </ac:spMkLst>
        </pc:spChg>
        <pc:spChg chg="add del">
          <ac:chgData name="Montanez, Celia" userId="ccf50a8b-cd66-405c-8ef1-b6f17100a86c" providerId="ADAL" clId="{6B00387B-F80F-4D34-9B9A-0925714B5B11}" dt="2023-09-11T01:07:54.495" v="1778" actId="26606"/>
          <ac:spMkLst>
            <pc:docMk/>
            <pc:sldMk cId="2963113848" sldId="305"/>
            <ac:spMk id="7" creationId="{3FCFB1DE-0B7E-48CC-BA90-B2AB0889F9D6}"/>
          </ac:spMkLst>
        </pc:spChg>
        <pc:spChg chg="add del mod">
          <ac:chgData name="Montanez, Celia" userId="ccf50a8b-cd66-405c-8ef1-b6f17100a86c" providerId="ADAL" clId="{6B00387B-F80F-4D34-9B9A-0925714B5B11}" dt="2023-09-11T01:07:39.575" v="1771" actId="478"/>
          <ac:spMkLst>
            <pc:docMk/>
            <pc:sldMk cId="2963113848" sldId="305"/>
            <ac:spMk id="9" creationId="{69E8C3D4-B910-D56E-1BF8-66A5C34A23C8}"/>
          </ac:spMkLst>
        </pc:spChg>
        <pc:spChg chg="add del">
          <ac:chgData name="Montanez, Celia" userId="ccf50a8b-cd66-405c-8ef1-b6f17100a86c" providerId="ADAL" clId="{6B00387B-F80F-4D34-9B9A-0925714B5B11}" dt="2023-09-11T01:07:49.090" v="1773" actId="26606"/>
          <ac:spMkLst>
            <pc:docMk/>
            <pc:sldMk cId="2963113848" sldId="305"/>
            <ac:spMk id="12" creationId="{47942995-B07F-4636-9A06-C6A104B260A8}"/>
          </ac:spMkLst>
        </pc:spChg>
        <pc:spChg chg="add del">
          <ac:chgData name="Montanez, Celia" userId="ccf50a8b-cd66-405c-8ef1-b6f17100a86c" providerId="ADAL" clId="{6B00387B-F80F-4D34-9B9A-0925714B5B11}" dt="2023-09-11T01:07:54.476" v="1777" actId="26606"/>
          <ac:spMkLst>
            <pc:docMk/>
            <pc:sldMk cId="2963113848" sldId="305"/>
            <ac:spMk id="16" creationId="{CF860788-3A6A-45A3-B3F1-06F159665603}"/>
          </ac:spMkLst>
        </pc:spChg>
        <pc:spChg chg="add del">
          <ac:chgData name="Montanez, Celia" userId="ccf50a8b-cd66-405c-8ef1-b6f17100a86c" providerId="ADAL" clId="{6B00387B-F80F-4D34-9B9A-0925714B5B11}" dt="2023-09-11T01:07:54.476" v="1777" actId="26606"/>
          <ac:spMkLst>
            <pc:docMk/>
            <pc:sldMk cId="2963113848" sldId="305"/>
            <ac:spMk id="18" creationId="{DF1E3393-B852-4883-B778-ED3525112942}"/>
          </ac:spMkLst>
        </pc:spChg>
        <pc:spChg chg="add del">
          <ac:chgData name="Montanez, Celia" userId="ccf50a8b-cd66-405c-8ef1-b6f17100a86c" providerId="ADAL" clId="{6B00387B-F80F-4D34-9B9A-0925714B5B11}" dt="2023-09-11T01:07:49.090" v="1773" actId="26606"/>
          <ac:spMkLst>
            <pc:docMk/>
            <pc:sldMk cId="2963113848" sldId="305"/>
            <ac:spMk id="19" creationId="{B81933D1-5615-42C7-9C0B-4EB7105CCE2D}"/>
          </ac:spMkLst>
        </pc:spChg>
        <pc:spChg chg="add del">
          <ac:chgData name="Montanez, Celia" userId="ccf50a8b-cd66-405c-8ef1-b6f17100a86c" providerId="ADAL" clId="{6B00387B-F80F-4D34-9B9A-0925714B5B11}" dt="2023-09-11T01:07:54.476" v="1777" actId="26606"/>
          <ac:spMkLst>
            <pc:docMk/>
            <pc:sldMk cId="2963113848" sldId="305"/>
            <ac:spMk id="20" creationId="{39853D09-4205-4CC7-83EB-288E886AC9E4}"/>
          </ac:spMkLst>
        </pc:spChg>
        <pc:spChg chg="add del">
          <ac:chgData name="Montanez, Celia" userId="ccf50a8b-cd66-405c-8ef1-b6f17100a86c" providerId="ADAL" clId="{6B00387B-F80F-4D34-9B9A-0925714B5B11}" dt="2023-09-11T01:07:49.090" v="1773" actId="26606"/>
          <ac:spMkLst>
            <pc:docMk/>
            <pc:sldMk cId="2963113848" sldId="305"/>
            <ac:spMk id="21" creationId="{19C9EAEA-39D0-4B0E-A0EB-51E7B26740B1}"/>
          </ac:spMkLst>
        </pc:spChg>
        <pc:spChg chg="add del">
          <ac:chgData name="Montanez, Celia" userId="ccf50a8b-cd66-405c-8ef1-b6f17100a86c" providerId="ADAL" clId="{6B00387B-F80F-4D34-9B9A-0925714B5B11}" dt="2023-09-11T01:07:54.476" v="1777" actId="26606"/>
          <ac:spMkLst>
            <pc:docMk/>
            <pc:sldMk cId="2963113848" sldId="305"/>
            <ac:spMk id="22" creationId="{0D040B79-3E73-4A31-840D-D6B9C9FDFC46}"/>
          </ac:spMkLst>
        </pc:spChg>
        <pc:spChg chg="add del">
          <ac:chgData name="Montanez, Celia" userId="ccf50a8b-cd66-405c-8ef1-b6f17100a86c" providerId="ADAL" clId="{6B00387B-F80F-4D34-9B9A-0925714B5B11}" dt="2023-09-11T01:07:52.260" v="1775" actId="26606"/>
          <ac:spMkLst>
            <pc:docMk/>
            <pc:sldMk cId="2963113848" sldId="305"/>
            <ac:spMk id="23" creationId="{B24D2B1C-5143-6DB1-BC02-6C495211EAC7}"/>
          </ac:spMkLst>
        </pc:spChg>
        <pc:spChg chg="add del">
          <ac:chgData name="Montanez, Celia" userId="ccf50a8b-cd66-405c-8ef1-b6f17100a86c" providerId="ADAL" clId="{6B00387B-F80F-4D34-9B9A-0925714B5B11}" dt="2023-09-11T01:07:54.476" v="1777" actId="26606"/>
          <ac:spMkLst>
            <pc:docMk/>
            <pc:sldMk cId="2963113848" sldId="305"/>
            <ac:spMk id="26" creationId="{2B577FF9-3543-4875-815D-3D87BD8A2002}"/>
          </ac:spMkLst>
        </pc:spChg>
        <pc:spChg chg="add del">
          <ac:chgData name="Montanez, Celia" userId="ccf50a8b-cd66-405c-8ef1-b6f17100a86c" providerId="ADAL" clId="{6B00387B-F80F-4D34-9B9A-0925714B5B11}" dt="2023-09-11T01:07:54.476" v="1777" actId="26606"/>
          <ac:spMkLst>
            <pc:docMk/>
            <pc:sldMk cId="2963113848" sldId="305"/>
            <ac:spMk id="27" creationId="{F5569EEC-E12F-4856-B407-02B2813A4AA5}"/>
          </ac:spMkLst>
        </pc:spChg>
        <pc:spChg chg="add del">
          <ac:chgData name="Montanez, Celia" userId="ccf50a8b-cd66-405c-8ef1-b6f17100a86c" providerId="ADAL" clId="{6B00387B-F80F-4D34-9B9A-0925714B5B11}" dt="2023-09-11T01:07:54.476" v="1777" actId="26606"/>
          <ac:spMkLst>
            <pc:docMk/>
            <pc:sldMk cId="2963113848" sldId="305"/>
            <ac:spMk id="28" creationId="{156C6AE5-3F8B-42AC-9EA4-1B686A11E93F}"/>
          </ac:spMkLst>
        </pc:spChg>
        <pc:spChg chg="add">
          <ac:chgData name="Montanez, Celia" userId="ccf50a8b-cd66-405c-8ef1-b6f17100a86c" providerId="ADAL" clId="{6B00387B-F80F-4D34-9B9A-0925714B5B11}" dt="2023-09-11T01:07:54.495" v="1778" actId="26606"/>
          <ac:spMkLst>
            <pc:docMk/>
            <pc:sldMk cId="2963113848" sldId="305"/>
            <ac:spMk id="30" creationId="{47942995-B07F-4636-9A06-C6A104B260A8}"/>
          </ac:spMkLst>
        </pc:spChg>
        <pc:spChg chg="add">
          <ac:chgData name="Montanez, Celia" userId="ccf50a8b-cd66-405c-8ef1-b6f17100a86c" providerId="ADAL" clId="{6B00387B-F80F-4D34-9B9A-0925714B5B11}" dt="2023-09-11T01:07:54.495" v="1778" actId="26606"/>
          <ac:spMkLst>
            <pc:docMk/>
            <pc:sldMk cId="2963113848" sldId="305"/>
            <ac:spMk id="33" creationId="{B81933D1-5615-42C7-9C0B-4EB7105CCE2D}"/>
          </ac:spMkLst>
        </pc:spChg>
        <pc:spChg chg="add">
          <ac:chgData name="Montanez, Celia" userId="ccf50a8b-cd66-405c-8ef1-b6f17100a86c" providerId="ADAL" clId="{6B00387B-F80F-4D34-9B9A-0925714B5B11}" dt="2023-09-11T01:07:54.495" v="1778" actId="26606"/>
          <ac:spMkLst>
            <pc:docMk/>
            <pc:sldMk cId="2963113848" sldId="305"/>
            <ac:spMk id="34" creationId="{19C9EAEA-39D0-4B0E-A0EB-51E7B26740B1}"/>
          </ac:spMkLst>
        </pc:spChg>
        <pc:grpChg chg="add del">
          <ac:chgData name="Montanez, Celia" userId="ccf50a8b-cd66-405c-8ef1-b6f17100a86c" providerId="ADAL" clId="{6B00387B-F80F-4D34-9B9A-0925714B5B11}" dt="2023-09-11T01:07:49.090" v="1773" actId="26606"/>
          <ac:grpSpMkLst>
            <pc:docMk/>
            <pc:sldMk cId="2963113848" sldId="305"/>
            <ac:grpSpMk id="14" creationId="{032D8612-31EB-44CF-A1D0-14FD4C705424}"/>
          </ac:grpSpMkLst>
        </pc:grpChg>
        <pc:grpChg chg="add">
          <ac:chgData name="Montanez, Celia" userId="ccf50a8b-cd66-405c-8ef1-b6f17100a86c" providerId="ADAL" clId="{6B00387B-F80F-4D34-9B9A-0925714B5B11}" dt="2023-09-11T01:07:54.495" v="1778" actId="26606"/>
          <ac:grpSpMkLst>
            <pc:docMk/>
            <pc:sldMk cId="2963113848" sldId="305"/>
            <ac:grpSpMk id="31" creationId="{032D8612-31EB-44CF-A1D0-14FD4C705424}"/>
          </ac:grpSpMkLst>
        </pc:grpChg>
        <pc:picChg chg="del">
          <ac:chgData name="Montanez, Celia" userId="ccf50a8b-cd66-405c-8ef1-b6f17100a86c" providerId="ADAL" clId="{6B00387B-F80F-4D34-9B9A-0925714B5B11}" dt="2023-09-11T01:07:33.981" v="1769" actId="478"/>
          <ac:picMkLst>
            <pc:docMk/>
            <pc:sldMk cId="2963113848" sldId="305"/>
            <ac:picMk id="4" creationId="{716F4FC1-FAC3-069B-0B22-405FEF8FBF2F}"/>
          </ac:picMkLst>
        </pc:picChg>
        <pc:picChg chg="add mod">
          <ac:chgData name="Montanez, Celia" userId="ccf50a8b-cd66-405c-8ef1-b6f17100a86c" providerId="ADAL" clId="{6B00387B-F80F-4D34-9B9A-0925714B5B11}" dt="2023-09-11T21:41:05.980" v="4121" actId="1440"/>
          <ac:picMkLst>
            <pc:docMk/>
            <pc:sldMk cId="2963113848" sldId="305"/>
            <ac:picMk id="5" creationId="{51382B28-725F-8E7F-C4E4-007F9279650B}"/>
          </ac:picMkLst>
        </pc:picChg>
        <pc:cxnChg chg="add del">
          <ac:chgData name="Montanez, Celia" userId="ccf50a8b-cd66-405c-8ef1-b6f17100a86c" providerId="ADAL" clId="{6B00387B-F80F-4D34-9B9A-0925714B5B11}" dt="2023-09-11T01:07:52.260" v="1775" actId="26606"/>
          <ac:cxnSpMkLst>
            <pc:docMk/>
            <pc:sldMk cId="2963113848" sldId="305"/>
            <ac:cxnSpMk id="24" creationId="{33193FD5-6A49-7562-EA76-F15D42E15804}"/>
          </ac:cxnSpMkLst>
        </pc:cxnChg>
      </pc:sldChg>
      <pc:sldChg chg="modSp mod">
        <pc:chgData name="Montanez, Celia" userId="ccf50a8b-cd66-405c-8ef1-b6f17100a86c" providerId="ADAL" clId="{6B00387B-F80F-4D34-9B9A-0925714B5B11}" dt="2023-09-11T22:02:17.891" v="4485" actId="2711"/>
        <pc:sldMkLst>
          <pc:docMk/>
          <pc:sldMk cId="1365883305" sldId="306"/>
        </pc:sldMkLst>
        <pc:spChg chg="mod">
          <ac:chgData name="Montanez, Celia" userId="ccf50a8b-cd66-405c-8ef1-b6f17100a86c" providerId="ADAL" clId="{6B00387B-F80F-4D34-9B9A-0925714B5B11}" dt="2023-09-11T22:02:17.891" v="4485" actId="2711"/>
          <ac:spMkLst>
            <pc:docMk/>
            <pc:sldMk cId="1365883305" sldId="306"/>
            <ac:spMk id="2" creationId="{B747F9D7-2B05-4C40-BB27-9594930B8B18}"/>
          </ac:spMkLst>
        </pc:spChg>
        <pc:spChg chg="mod">
          <ac:chgData name="Montanez, Celia" userId="ccf50a8b-cd66-405c-8ef1-b6f17100a86c" providerId="ADAL" clId="{6B00387B-F80F-4D34-9B9A-0925714B5B11}" dt="2023-09-11T21:43:03.820" v="4287" actId="14100"/>
          <ac:spMkLst>
            <pc:docMk/>
            <pc:sldMk cId="1365883305" sldId="306"/>
            <ac:spMk id="3" creationId="{52E43ED7-7E20-1524-BC5F-FD268EFA66D4}"/>
          </ac:spMkLst>
        </pc:spChg>
      </pc:sldChg>
      <pc:sldChg chg="modSp mod">
        <pc:chgData name="Montanez, Celia" userId="ccf50a8b-cd66-405c-8ef1-b6f17100a86c" providerId="ADAL" clId="{6B00387B-F80F-4D34-9B9A-0925714B5B11}" dt="2023-09-11T22:02:22.967" v="4486" actId="2711"/>
        <pc:sldMkLst>
          <pc:docMk/>
          <pc:sldMk cId="3878610741" sldId="307"/>
        </pc:sldMkLst>
        <pc:spChg chg="mod">
          <ac:chgData name="Montanez, Celia" userId="ccf50a8b-cd66-405c-8ef1-b6f17100a86c" providerId="ADAL" clId="{6B00387B-F80F-4D34-9B9A-0925714B5B11}" dt="2023-09-11T22:02:22.967" v="4486" actId="2711"/>
          <ac:spMkLst>
            <pc:docMk/>
            <pc:sldMk cId="3878610741" sldId="307"/>
            <ac:spMk id="2" creationId="{F9FDFA3F-E8B8-4429-C984-07EE50A6D37D}"/>
          </ac:spMkLst>
        </pc:spChg>
        <pc:graphicFrameChg chg="modGraphic">
          <ac:chgData name="Montanez, Celia" userId="ccf50a8b-cd66-405c-8ef1-b6f17100a86c" providerId="ADAL" clId="{6B00387B-F80F-4D34-9B9A-0925714B5B11}" dt="2023-09-11T01:08:42.934" v="1792" actId="20577"/>
          <ac:graphicFrameMkLst>
            <pc:docMk/>
            <pc:sldMk cId="3878610741" sldId="307"/>
            <ac:graphicFrameMk id="4" creationId="{D88006C3-4904-D304-852E-7E087B868D00}"/>
          </ac:graphicFrameMkLst>
        </pc:graphicFrameChg>
      </pc:sldChg>
      <pc:sldChg chg="addSp delSp modSp mod">
        <pc:chgData name="Montanez, Celia" userId="ccf50a8b-cd66-405c-8ef1-b6f17100a86c" providerId="ADAL" clId="{6B00387B-F80F-4D34-9B9A-0925714B5B11}" dt="2023-09-11T22:02:45.886" v="4488" actId="2711"/>
        <pc:sldMkLst>
          <pc:docMk/>
          <pc:sldMk cId="3322561517" sldId="308"/>
        </pc:sldMkLst>
        <pc:spChg chg="mod">
          <ac:chgData name="Montanez, Celia" userId="ccf50a8b-cd66-405c-8ef1-b6f17100a86c" providerId="ADAL" clId="{6B00387B-F80F-4D34-9B9A-0925714B5B11}" dt="2023-09-11T22:02:45.886" v="4488" actId="2711"/>
          <ac:spMkLst>
            <pc:docMk/>
            <pc:sldMk cId="3322561517" sldId="308"/>
            <ac:spMk id="2" creationId="{44701359-F23A-FC71-A96A-28FFBF59CF98}"/>
          </ac:spMkLst>
        </pc:spChg>
        <pc:spChg chg="mod ord">
          <ac:chgData name="Montanez, Celia" userId="ccf50a8b-cd66-405c-8ef1-b6f17100a86c" providerId="ADAL" clId="{6B00387B-F80F-4D34-9B9A-0925714B5B11}" dt="2023-09-10T23:45:27.684" v="584" actId="20577"/>
          <ac:spMkLst>
            <pc:docMk/>
            <pc:sldMk cId="3322561517" sldId="308"/>
            <ac:spMk id="3" creationId="{6C1632CE-3933-21C1-AB16-7FF127455A65}"/>
          </ac:spMkLst>
        </pc:spChg>
        <pc:spChg chg="add del">
          <ac:chgData name="Montanez, Celia" userId="ccf50a8b-cd66-405c-8ef1-b6f17100a86c" providerId="ADAL" clId="{6B00387B-F80F-4D34-9B9A-0925714B5B11}" dt="2023-09-10T23:42:59.210" v="513" actId="26606"/>
          <ac:spMkLst>
            <pc:docMk/>
            <pc:sldMk cId="3322561517" sldId="308"/>
            <ac:spMk id="10" creationId="{45D37F4E-DDB4-456B-97E0-9937730A039F}"/>
          </ac:spMkLst>
        </pc:spChg>
        <pc:spChg chg="add del">
          <ac:chgData name="Montanez, Celia" userId="ccf50a8b-cd66-405c-8ef1-b6f17100a86c" providerId="ADAL" clId="{6B00387B-F80F-4D34-9B9A-0925714B5B11}" dt="2023-09-10T23:42:59.210" v="513" actId="26606"/>
          <ac:spMkLst>
            <pc:docMk/>
            <pc:sldMk cId="3322561517" sldId="308"/>
            <ac:spMk id="12" creationId="{B2DD41CD-8F47-4F56-AD12-4E2FF7696987}"/>
          </ac:spMkLst>
        </pc:spChg>
        <pc:spChg chg="add del">
          <ac:chgData name="Montanez, Celia" userId="ccf50a8b-cd66-405c-8ef1-b6f17100a86c" providerId="ADAL" clId="{6B00387B-F80F-4D34-9B9A-0925714B5B11}" dt="2023-09-10T23:42:59.200" v="512" actId="26606"/>
          <ac:spMkLst>
            <pc:docMk/>
            <pc:sldMk cId="3322561517" sldId="308"/>
            <ac:spMk id="17" creationId="{5A0118C5-4F8D-4CF4-BADD-53FEACC6C42A}"/>
          </ac:spMkLst>
        </pc:spChg>
        <pc:spChg chg="add del">
          <ac:chgData name="Montanez, Celia" userId="ccf50a8b-cd66-405c-8ef1-b6f17100a86c" providerId="ADAL" clId="{6B00387B-F80F-4D34-9B9A-0925714B5B11}" dt="2023-09-10T23:42:59.200" v="512" actId="26606"/>
          <ac:spMkLst>
            <pc:docMk/>
            <pc:sldMk cId="3322561517" sldId="308"/>
            <ac:spMk id="19" creationId="{F98F79A4-A6C7-4101-B1E9-27E05CB7CFA0}"/>
          </ac:spMkLst>
        </pc:spChg>
        <pc:spChg chg="add del">
          <ac:chgData name="Montanez, Celia" userId="ccf50a8b-cd66-405c-8ef1-b6f17100a86c" providerId="ADAL" clId="{6B00387B-F80F-4D34-9B9A-0925714B5B11}" dt="2023-09-10T23:42:59.200" v="512" actId="26606"/>
          <ac:spMkLst>
            <pc:docMk/>
            <pc:sldMk cId="3322561517" sldId="308"/>
            <ac:spMk id="21" creationId="{F8875E4C-CFFE-4552-ABC7-175C3CB757FB}"/>
          </ac:spMkLst>
        </pc:spChg>
        <pc:spChg chg="add del">
          <ac:chgData name="Montanez, Celia" userId="ccf50a8b-cd66-405c-8ef1-b6f17100a86c" providerId="ADAL" clId="{6B00387B-F80F-4D34-9B9A-0925714B5B11}" dt="2023-09-10T23:42:59.200" v="512" actId="26606"/>
          <ac:spMkLst>
            <pc:docMk/>
            <pc:sldMk cId="3322561517" sldId="308"/>
            <ac:spMk id="23" creationId="{79AFCB35-9C04-4524-A0B1-57FF6865D013}"/>
          </ac:spMkLst>
        </pc:spChg>
        <pc:spChg chg="add del">
          <ac:chgData name="Montanez, Celia" userId="ccf50a8b-cd66-405c-8ef1-b6f17100a86c" providerId="ADAL" clId="{6B00387B-F80F-4D34-9B9A-0925714B5B11}" dt="2023-09-10T23:42:59.200" v="512" actId="26606"/>
          <ac:spMkLst>
            <pc:docMk/>
            <pc:sldMk cId="3322561517" sldId="308"/>
            <ac:spMk id="25" creationId="{D11AD2AD-0BA0-4DD3-8EEA-84686A0E718C}"/>
          </ac:spMkLst>
        </pc:spChg>
        <pc:spChg chg="add del">
          <ac:chgData name="Montanez, Celia" userId="ccf50a8b-cd66-405c-8ef1-b6f17100a86c" providerId="ADAL" clId="{6B00387B-F80F-4D34-9B9A-0925714B5B11}" dt="2023-09-10T23:42:59.200" v="512" actId="26606"/>
          <ac:spMkLst>
            <pc:docMk/>
            <pc:sldMk cId="3322561517" sldId="308"/>
            <ac:spMk id="27" creationId="{9E5C5460-229E-46C8-A712-CC317985420F}"/>
          </ac:spMkLst>
        </pc:spChg>
        <pc:spChg chg="add del">
          <ac:chgData name="Montanez, Celia" userId="ccf50a8b-cd66-405c-8ef1-b6f17100a86c" providerId="ADAL" clId="{6B00387B-F80F-4D34-9B9A-0925714B5B11}" dt="2023-09-10T23:42:59.200" v="512" actId="26606"/>
          <ac:spMkLst>
            <pc:docMk/>
            <pc:sldMk cId="3322561517" sldId="308"/>
            <ac:spMk id="29" creationId="{53812026-3FC6-44DA-94EF-3B81640494BD}"/>
          </ac:spMkLst>
        </pc:spChg>
        <pc:spChg chg="add del">
          <ac:chgData name="Montanez, Celia" userId="ccf50a8b-cd66-405c-8ef1-b6f17100a86c" providerId="ADAL" clId="{6B00387B-F80F-4D34-9B9A-0925714B5B11}" dt="2023-09-10T23:43:37.733" v="533" actId="26606"/>
          <ac:spMkLst>
            <pc:docMk/>
            <pc:sldMk cId="3322561517" sldId="308"/>
            <ac:spMk id="38" creationId="{D2B783EE-0239-4717-BBEA-8C9EAC61C824}"/>
          </ac:spMkLst>
        </pc:spChg>
        <pc:spChg chg="add del">
          <ac:chgData name="Montanez, Celia" userId="ccf50a8b-cd66-405c-8ef1-b6f17100a86c" providerId="ADAL" clId="{6B00387B-F80F-4D34-9B9A-0925714B5B11}" dt="2023-09-10T23:43:37.733" v="533" actId="26606"/>
          <ac:spMkLst>
            <pc:docMk/>
            <pc:sldMk cId="3322561517" sldId="308"/>
            <ac:spMk id="39" creationId="{A7B99495-F43F-4D80-A44F-2CB4764EB90B}"/>
          </ac:spMkLst>
        </pc:spChg>
        <pc:spChg chg="add del">
          <ac:chgData name="Montanez, Celia" userId="ccf50a8b-cd66-405c-8ef1-b6f17100a86c" providerId="ADAL" clId="{6B00387B-F80F-4D34-9B9A-0925714B5B11}" dt="2023-09-10T23:43:37.733" v="533" actId="26606"/>
          <ac:spMkLst>
            <pc:docMk/>
            <pc:sldMk cId="3322561517" sldId="308"/>
            <ac:spMk id="40" creationId="{70BEB1E7-2F88-40BC-B73D-42E5B6F80BFC}"/>
          </ac:spMkLst>
        </pc:spChg>
        <pc:spChg chg="add">
          <ac:chgData name="Montanez, Celia" userId="ccf50a8b-cd66-405c-8ef1-b6f17100a86c" providerId="ADAL" clId="{6B00387B-F80F-4D34-9B9A-0925714B5B11}" dt="2023-09-10T23:43:37.733" v="533" actId="26606"/>
          <ac:spMkLst>
            <pc:docMk/>
            <pc:sldMk cId="3322561517" sldId="308"/>
            <ac:spMk id="45" creationId="{72D05657-94EE-4B2D-BC1B-A1D065063658}"/>
          </ac:spMkLst>
        </pc:spChg>
        <pc:spChg chg="add">
          <ac:chgData name="Montanez, Celia" userId="ccf50a8b-cd66-405c-8ef1-b6f17100a86c" providerId="ADAL" clId="{6B00387B-F80F-4D34-9B9A-0925714B5B11}" dt="2023-09-10T23:43:37.733" v="533" actId="26606"/>
          <ac:spMkLst>
            <pc:docMk/>
            <pc:sldMk cId="3322561517" sldId="308"/>
            <ac:spMk id="47" creationId="{7586665A-47B3-4AEE-BC94-15D89FF706B3}"/>
          </ac:spMkLst>
        </pc:spChg>
        <pc:grpChg chg="add del">
          <ac:chgData name="Montanez, Celia" userId="ccf50a8b-cd66-405c-8ef1-b6f17100a86c" providerId="ADAL" clId="{6B00387B-F80F-4D34-9B9A-0925714B5B11}" dt="2023-09-10T23:42:59.200" v="512" actId="26606"/>
          <ac:grpSpMkLst>
            <pc:docMk/>
            <pc:sldMk cId="3322561517" sldId="308"/>
            <ac:grpSpMk id="31" creationId="{0C156BF8-7FF7-440F-BE2B-417DFFE8BFA5}"/>
          </ac:grpSpMkLst>
        </pc:grpChg>
        <pc:picChg chg="mod ord">
          <ac:chgData name="Montanez, Celia" userId="ccf50a8b-cd66-405c-8ef1-b6f17100a86c" providerId="ADAL" clId="{6B00387B-F80F-4D34-9B9A-0925714B5B11}" dt="2023-09-10T23:43:37.733" v="533" actId="26606"/>
          <ac:picMkLst>
            <pc:docMk/>
            <pc:sldMk cId="3322561517" sldId="308"/>
            <ac:picMk id="4" creationId="{A4D2CBFB-6FA0-28B7-1646-10BE40C73366}"/>
          </ac:picMkLst>
        </pc:picChg>
        <pc:picChg chg="add mod">
          <ac:chgData name="Montanez, Celia" userId="ccf50a8b-cd66-405c-8ef1-b6f17100a86c" providerId="ADAL" clId="{6B00387B-F80F-4D34-9B9A-0925714B5B11}" dt="2023-09-10T23:43:37.733" v="533" actId="26606"/>
          <ac:picMkLst>
            <pc:docMk/>
            <pc:sldMk cId="3322561517" sldId="308"/>
            <ac:picMk id="5" creationId="{A5E90B99-7036-8C25-1FBC-EA1999F4DB1C}"/>
          </ac:picMkLst>
        </pc:picChg>
      </pc:sldChg>
      <pc:sldChg chg="addSp delSp modSp mod">
        <pc:chgData name="Montanez, Celia" userId="ccf50a8b-cd66-405c-8ef1-b6f17100a86c" providerId="ADAL" clId="{6B00387B-F80F-4D34-9B9A-0925714B5B11}" dt="2023-09-11T01:09:51.855" v="1800"/>
        <pc:sldMkLst>
          <pc:docMk/>
          <pc:sldMk cId="3042028830" sldId="309"/>
        </pc:sldMkLst>
        <pc:spChg chg="mod">
          <ac:chgData name="Montanez, Celia" userId="ccf50a8b-cd66-405c-8ef1-b6f17100a86c" providerId="ADAL" clId="{6B00387B-F80F-4D34-9B9A-0925714B5B11}" dt="2023-09-11T01:09:42.492" v="1799" actId="26606"/>
          <ac:spMkLst>
            <pc:docMk/>
            <pc:sldMk cId="3042028830" sldId="309"/>
            <ac:spMk id="2" creationId="{5EBBFC9C-D372-BE79-0A8F-E239D33FC98E}"/>
          </ac:spMkLst>
        </pc:spChg>
        <pc:spChg chg="mod ord">
          <ac:chgData name="Montanez, Celia" userId="ccf50a8b-cd66-405c-8ef1-b6f17100a86c" providerId="ADAL" clId="{6B00387B-F80F-4D34-9B9A-0925714B5B11}" dt="2023-09-11T01:09:42.492" v="1799" actId="26606"/>
          <ac:spMkLst>
            <pc:docMk/>
            <pc:sldMk cId="3042028830" sldId="309"/>
            <ac:spMk id="7" creationId="{DED80161-61BC-FBA2-F991-122DF6D71BE0}"/>
          </ac:spMkLst>
        </pc:spChg>
        <pc:spChg chg="add">
          <ac:chgData name="Montanez, Celia" userId="ccf50a8b-cd66-405c-8ef1-b6f17100a86c" providerId="ADAL" clId="{6B00387B-F80F-4D34-9B9A-0925714B5B11}" dt="2023-09-11T01:09:42.492" v="1799" actId="26606"/>
          <ac:spMkLst>
            <pc:docMk/>
            <pc:sldMk cId="3042028830" sldId="309"/>
            <ac:spMk id="13" creationId="{53E60C6D-4E85-4E14-BCDF-BF15C241F7CA}"/>
          </ac:spMkLst>
        </pc:spChg>
        <pc:spChg chg="add">
          <ac:chgData name="Montanez, Celia" userId="ccf50a8b-cd66-405c-8ef1-b6f17100a86c" providerId="ADAL" clId="{6B00387B-F80F-4D34-9B9A-0925714B5B11}" dt="2023-09-11T01:09:42.492" v="1799" actId="26606"/>
          <ac:spMkLst>
            <pc:docMk/>
            <pc:sldMk cId="3042028830" sldId="309"/>
            <ac:spMk id="15" creationId="{7D42D292-4C48-479B-9E59-E29CD9871C0C}"/>
          </ac:spMkLst>
        </pc:spChg>
        <pc:spChg chg="add">
          <ac:chgData name="Montanez, Celia" userId="ccf50a8b-cd66-405c-8ef1-b6f17100a86c" providerId="ADAL" clId="{6B00387B-F80F-4D34-9B9A-0925714B5B11}" dt="2023-09-11T01:09:42.492" v="1799" actId="26606"/>
          <ac:spMkLst>
            <pc:docMk/>
            <pc:sldMk cId="3042028830" sldId="309"/>
            <ac:spMk id="17" creationId="{533DF362-939D-4EEE-8DC4-6B54607E5611}"/>
          </ac:spMkLst>
        </pc:spChg>
        <pc:picChg chg="add mod ord">
          <ac:chgData name="Montanez, Celia" userId="ccf50a8b-cd66-405c-8ef1-b6f17100a86c" providerId="ADAL" clId="{6B00387B-F80F-4D34-9B9A-0925714B5B11}" dt="2023-09-11T01:09:51.855" v="1800"/>
          <ac:picMkLst>
            <pc:docMk/>
            <pc:sldMk cId="3042028830" sldId="309"/>
            <ac:picMk id="4" creationId="{E3BF7D31-C20C-FB57-6CCA-061D8B58206B}"/>
          </ac:picMkLst>
        </pc:picChg>
        <pc:picChg chg="del">
          <ac:chgData name="Montanez, Celia" userId="ccf50a8b-cd66-405c-8ef1-b6f17100a86c" providerId="ADAL" clId="{6B00387B-F80F-4D34-9B9A-0925714B5B11}" dt="2023-09-11T01:09:11.820" v="1793" actId="478"/>
          <ac:picMkLst>
            <pc:docMk/>
            <pc:sldMk cId="3042028830" sldId="309"/>
            <ac:picMk id="6" creationId="{9BAFAC41-5048-0565-5C11-6DD9D19FF0B2}"/>
          </ac:picMkLst>
        </pc:picChg>
        <pc:picChg chg="add mod">
          <ac:chgData name="Montanez, Celia" userId="ccf50a8b-cd66-405c-8ef1-b6f17100a86c" providerId="ADAL" clId="{6B00387B-F80F-4D34-9B9A-0925714B5B11}" dt="2023-09-11T01:09:42.492" v="1799" actId="26606"/>
          <ac:picMkLst>
            <pc:docMk/>
            <pc:sldMk cId="3042028830" sldId="309"/>
            <ac:picMk id="8" creationId="{8042187B-8650-E620-6133-CA10DA701E9E}"/>
          </ac:picMkLst>
        </pc:picChg>
      </pc:sldChg>
      <pc:sldChg chg="addSp modSp mod">
        <pc:chgData name="Montanez, Celia" userId="ccf50a8b-cd66-405c-8ef1-b6f17100a86c" providerId="ADAL" clId="{6B00387B-F80F-4D34-9B9A-0925714B5B11}" dt="2023-09-12T14:24:03.704" v="4514" actId="20577"/>
        <pc:sldMkLst>
          <pc:docMk/>
          <pc:sldMk cId="3714291321" sldId="310"/>
        </pc:sldMkLst>
        <pc:spChg chg="mod">
          <ac:chgData name="Montanez, Celia" userId="ccf50a8b-cd66-405c-8ef1-b6f17100a86c" providerId="ADAL" clId="{6B00387B-F80F-4D34-9B9A-0925714B5B11}" dt="2023-09-12T14:24:03.704" v="4514" actId="20577"/>
          <ac:spMkLst>
            <pc:docMk/>
            <pc:sldMk cId="3714291321" sldId="310"/>
            <ac:spMk id="4" creationId="{46B79CAD-73EE-69A1-76B6-92562EEA9D05}"/>
          </ac:spMkLst>
        </pc:spChg>
        <pc:spChg chg="mod">
          <ac:chgData name="Montanez, Celia" userId="ccf50a8b-cd66-405c-8ef1-b6f17100a86c" providerId="ADAL" clId="{6B00387B-F80F-4D34-9B9A-0925714B5B11}" dt="2023-09-11T01:10:56.633" v="1803" actId="1076"/>
          <ac:spMkLst>
            <pc:docMk/>
            <pc:sldMk cId="3714291321" sldId="310"/>
            <ac:spMk id="5" creationId="{CEC246E4-3A9B-ACFC-F0F9-A8FE59278DC9}"/>
          </ac:spMkLst>
        </pc:spChg>
        <pc:picChg chg="add mod">
          <ac:chgData name="Montanez, Celia" userId="ccf50a8b-cd66-405c-8ef1-b6f17100a86c" providerId="ADAL" clId="{6B00387B-F80F-4D34-9B9A-0925714B5B11}" dt="2023-09-11T01:11:04.207" v="1805" actId="1076"/>
          <ac:picMkLst>
            <pc:docMk/>
            <pc:sldMk cId="3714291321" sldId="310"/>
            <ac:picMk id="6" creationId="{2EBDB430-83B2-96DA-0991-07CBC12AB33C}"/>
          </ac:picMkLst>
        </pc:picChg>
      </pc:sldChg>
      <pc:sldChg chg="addSp delSp modSp mod">
        <pc:chgData name="Montanez, Celia" userId="ccf50a8b-cd66-405c-8ef1-b6f17100a86c" providerId="ADAL" clId="{6B00387B-F80F-4D34-9B9A-0925714B5B11}" dt="2023-09-11T20:54:06.094" v="3596"/>
        <pc:sldMkLst>
          <pc:docMk/>
          <pc:sldMk cId="1654721070" sldId="313"/>
        </pc:sldMkLst>
        <pc:spChg chg="mod">
          <ac:chgData name="Montanez, Celia" userId="ccf50a8b-cd66-405c-8ef1-b6f17100a86c" providerId="ADAL" clId="{6B00387B-F80F-4D34-9B9A-0925714B5B11}" dt="2023-09-11T20:54:06.094" v="3596"/>
          <ac:spMkLst>
            <pc:docMk/>
            <pc:sldMk cId="1654721070" sldId="313"/>
            <ac:spMk id="13" creationId="{7AE6BEF1-359E-DE01-5BAD-FC6816DAF927}"/>
          </ac:spMkLst>
        </pc:spChg>
        <pc:spChg chg="mod topLvl">
          <ac:chgData name="Montanez, Celia" userId="ccf50a8b-cd66-405c-8ef1-b6f17100a86c" providerId="ADAL" clId="{6B00387B-F80F-4D34-9B9A-0925714B5B11}" dt="2023-09-10T23:16:13.711" v="186" actId="164"/>
          <ac:spMkLst>
            <pc:docMk/>
            <pc:sldMk cId="1654721070" sldId="313"/>
            <ac:spMk id="15" creationId="{42CA9D6D-19DD-E8E0-DE45-80492B1072C9}"/>
          </ac:spMkLst>
        </pc:spChg>
        <pc:spChg chg="mod topLvl">
          <ac:chgData name="Montanez, Celia" userId="ccf50a8b-cd66-405c-8ef1-b6f17100a86c" providerId="ADAL" clId="{6B00387B-F80F-4D34-9B9A-0925714B5B11}" dt="2023-09-11T20:27:23.931" v="2912" actId="20577"/>
          <ac:spMkLst>
            <pc:docMk/>
            <pc:sldMk cId="1654721070" sldId="313"/>
            <ac:spMk id="17" creationId="{B175DEF1-F401-88E1-444B-80CC13D071C8}"/>
          </ac:spMkLst>
        </pc:spChg>
        <pc:spChg chg="mod">
          <ac:chgData name="Montanez, Celia" userId="ccf50a8b-cd66-405c-8ef1-b6f17100a86c" providerId="ADAL" clId="{6B00387B-F80F-4D34-9B9A-0925714B5B11}" dt="2023-09-10T23:14:22.205" v="174" actId="403"/>
          <ac:spMkLst>
            <pc:docMk/>
            <pc:sldMk cId="1654721070" sldId="313"/>
            <ac:spMk id="19" creationId="{0EE7A21B-63F2-CA90-F1F0-E5EEA7F24205}"/>
          </ac:spMkLst>
        </pc:spChg>
        <pc:spChg chg="mod">
          <ac:chgData name="Montanez, Celia" userId="ccf50a8b-cd66-405c-8ef1-b6f17100a86c" providerId="ADAL" clId="{6B00387B-F80F-4D34-9B9A-0925714B5B11}" dt="2023-09-10T23:16:29.162" v="194" actId="1035"/>
          <ac:spMkLst>
            <pc:docMk/>
            <pc:sldMk cId="1654721070" sldId="313"/>
            <ac:spMk id="22" creationId="{D4E407A1-44BD-FF01-E112-8DFCFF88AB44}"/>
          </ac:spMkLst>
        </pc:spChg>
        <pc:grpChg chg="add mod">
          <ac:chgData name="Montanez, Celia" userId="ccf50a8b-cd66-405c-8ef1-b6f17100a86c" providerId="ADAL" clId="{6B00387B-F80F-4D34-9B9A-0925714B5B11}" dt="2023-09-10T23:16:13.711" v="186" actId="164"/>
          <ac:grpSpMkLst>
            <pc:docMk/>
            <pc:sldMk cId="1654721070" sldId="313"/>
            <ac:grpSpMk id="2" creationId="{E5E256CD-0AC8-91FA-47E7-0B00540D29BD}"/>
          </ac:grpSpMkLst>
        </pc:grpChg>
        <pc:grpChg chg="del">
          <ac:chgData name="Montanez, Celia" userId="ccf50a8b-cd66-405c-8ef1-b6f17100a86c" providerId="ADAL" clId="{6B00387B-F80F-4D34-9B9A-0925714B5B11}" dt="2023-09-10T23:15:29.366" v="175" actId="165"/>
          <ac:grpSpMkLst>
            <pc:docMk/>
            <pc:sldMk cId="1654721070" sldId="313"/>
            <ac:grpSpMk id="26" creationId="{29550D61-09A8-FC77-E3E4-F6543F9DA5FF}"/>
          </ac:grpSpMkLst>
        </pc:grpChg>
        <pc:picChg chg="add mod">
          <ac:chgData name="Montanez, Celia" userId="ccf50a8b-cd66-405c-8ef1-b6f17100a86c" providerId="ADAL" clId="{6B00387B-F80F-4D34-9B9A-0925714B5B11}" dt="2023-09-11T20:27:16.077" v="2909" actId="1076"/>
          <ac:picMkLst>
            <pc:docMk/>
            <pc:sldMk cId="1654721070" sldId="313"/>
            <ac:picMk id="4" creationId="{14188C03-8F29-573F-ADCF-E70B63370928}"/>
          </ac:picMkLst>
        </pc:picChg>
        <pc:picChg chg="del mod topLvl">
          <ac:chgData name="Montanez, Celia" userId="ccf50a8b-cd66-405c-8ef1-b6f17100a86c" providerId="ADAL" clId="{6B00387B-F80F-4D34-9B9A-0925714B5B11}" dt="2023-09-11T20:26:51.668" v="2907" actId="478"/>
          <ac:picMkLst>
            <pc:docMk/>
            <pc:sldMk cId="1654721070" sldId="313"/>
            <ac:picMk id="25" creationId="{77BDB84A-8341-0B82-F078-8269D8F97590}"/>
          </ac:picMkLst>
        </pc:picChg>
      </pc:sldChg>
      <pc:sldChg chg="modSp mod">
        <pc:chgData name="Montanez, Celia" userId="ccf50a8b-cd66-405c-8ef1-b6f17100a86c" providerId="ADAL" clId="{6B00387B-F80F-4D34-9B9A-0925714B5B11}" dt="2023-09-11T20:46:35.062" v="3497"/>
        <pc:sldMkLst>
          <pc:docMk/>
          <pc:sldMk cId="3172097531" sldId="314"/>
        </pc:sldMkLst>
        <pc:spChg chg="mod">
          <ac:chgData name="Montanez, Celia" userId="ccf50a8b-cd66-405c-8ef1-b6f17100a86c" providerId="ADAL" clId="{6B00387B-F80F-4D34-9B9A-0925714B5B11}" dt="2023-09-11T20:46:35.062" v="3497"/>
          <ac:spMkLst>
            <pc:docMk/>
            <pc:sldMk cId="3172097531" sldId="314"/>
            <ac:spMk id="2" creationId="{D62A6153-34A7-B1E7-AE17-E264DB95037B}"/>
          </ac:spMkLst>
        </pc:spChg>
        <pc:spChg chg="mod">
          <ac:chgData name="Montanez, Celia" userId="ccf50a8b-cd66-405c-8ef1-b6f17100a86c" providerId="ADAL" clId="{6B00387B-F80F-4D34-9B9A-0925714B5B11}" dt="2023-09-10T23:21:46.833" v="199" actId="20577"/>
          <ac:spMkLst>
            <pc:docMk/>
            <pc:sldMk cId="3172097531" sldId="314"/>
            <ac:spMk id="4" creationId="{4720D073-8A56-3690-AC6E-A6A60573D45A}"/>
          </ac:spMkLst>
        </pc:spChg>
      </pc:sldChg>
      <pc:sldChg chg="modSp">
        <pc:chgData name="Montanez, Celia" userId="ccf50a8b-cd66-405c-8ef1-b6f17100a86c" providerId="ADAL" clId="{6B00387B-F80F-4D34-9B9A-0925714B5B11}" dt="2023-09-11T20:49:38.337" v="3514"/>
        <pc:sldMkLst>
          <pc:docMk/>
          <pc:sldMk cId="1194079651" sldId="317"/>
        </pc:sldMkLst>
        <pc:spChg chg="mod">
          <ac:chgData name="Montanez, Celia" userId="ccf50a8b-cd66-405c-8ef1-b6f17100a86c" providerId="ADAL" clId="{6B00387B-F80F-4D34-9B9A-0925714B5B11}" dt="2023-09-11T20:49:38.337" v="3514"/>
          <ac:spMkLst>
            <pc:docMk/>
            <pc:sldMk cId="1194079651" sldId="317"/>
            <ac:spMk id="2" creationId="{D62A6153-34A7-B1E7-AE17-E264DB95037B}"/>
          </ac:spMkLst>
        </pc:spChg>
      </pc:sldChg>
      <pc:sldChg chg="modSp mod">
        <pc:chgData name="Montanez, Celia" userId="ccf50a8b-cd66-405c-8ef1-b6f17100a86c" providerId="ADAL" clId="{6B00387B-F80F-4D34-9B9A-0925714B5B11}" dt="2023-09-11T21:01:49.409" v="3654" actId="20577"/>
        <pc:sldMkLst>
          <pc:docMk/>
          <pc:sldMk cId="1079410514" sldId="318"/>
        </pc:sldMkLst>
        <pc:spChg chg="mod">
          <ac:chgData name="Montanez, Celia" userId="ccf50a8b-cd66-405c-8ef1-b6f17100a86c" providerId="ADAL" clId="{6B00387B-F80F-4D34-9B9A-0925714B5B11}" dt="2023-09-11T20:59:17.924" v="3609" actId="20577"/>
          <ac:spMkLst>
            <pc:docMk/>
            <pc:sldMk cId="1079410514" sldId="318"/>
            <ac:spMk id="4" creationId="{949D5B0E-617D-AA64-D8E3-1428EF9AAD5C}"/>
          </ac:spMkLst>
        </pc:spChg>
        <pc:spChg chg="mod">
          <ac:chgData name="Montanez, Celia" userId="ccf50a8b-cd66-405c-8ef1-b6f17100a86c" providerId="ADAL" clId="{6B00387B-F80F-4D34-9B9A-0925714B5B11}" dt="2023-09-11T20:49:30.449" v="3512"/>
          <ac:spMkLst>
            <pc:docMk/>
            <pc:sldMk cId="1079410514" sldId="318"/>
            <ac:spMk id="7" creationId="{8B6253A6-5298-F24B-DAEE-D343E4F696BD}"/>
          </ac:spMkLst>
        </pc:spChg>
        <pc:spChg chg="mod">
          <ac:chgData name="Montanez, Celia" userId="ccf50a8b-cd66-405c-8ef1-b6f17100a86c" providerId="ADAL" clId="{6B00387B-F80F-4D34-9B9A-0925714B5B11}" dt="2023-09-11T20:49:33.621" v="3513"/>
          <ac:spMkLst>
            <pc:docMk/>
            <pc:sldMk cId="1079410514" sldId="318"/>
            <ac:spMk id="9" creationId="{A4128964-C696-B57D-4FDB-00D65B0AEA0C}"/>
          </ac:spMkLst>
        </pc:spChg>
        <pc:spChg chg="mod">
          <ac:chgData name="Montanez, Celia" userId="ccf50a8b-cd66-405c-8ef1-b6f17100a86c" providerId="ADAL" clId="{6B00387B-F80F-4D34-9B9A-0925714B5B11}" dt="2023-09-11T21:01:49.409" v="3654" actId="20577"/>
          <ac:spMkLst>
            <pc:docMk/>
            <pc:sldMk cId="1079410514" sldId="318"/>
            <ac:spMk id="10" creationId="{3B83952C-9D6E-5880-9032-CE338117E890}"/>
          </ac:spMkLst>
        </pc:spChg>
      </pc:sldChg>
      <pc:sldChg chg="modSp mod ord">
        <pc:chgData name="Montanez, Celia" userId="ccf50a8b-cd66-405c-8ef1-b6f17100a86c" providerId="ADAL" clId="{6B00387B-F80F-4D34-9B9A-0925714B5B11}" dt="2023-09-11T20:46:14.694" v="3494"/>
        <pc:sldMkLst>
          <pc:docMk/>
          <pc:sldMk cId="1579606576" sldId="319"/>
        </pc:sldMkLst>
        <pc:spChg chg="mod">
          <ac:chgData name="Montanez, Celia" userId="ccf50a8b-cd66-405c-8ef1-b6f17100a86c" providerId="ADAL" clId="{6B00387B-F80F-4D34-9B9A-0925714B5B11}" dt="2023-09-11T20:41:45.926" v="3387" actId="20577"/>
          <ac:spMkLst>
            <pc:docMk/>
            <pc:sldMk cId="1579606576" sldId="319"/>
            <ac:spMk id="3" creationId="{8B1A1A2A-0ABA-A218-9D21-79441F9C2E88}"/>
          </ac:spMkLst>
        </pc:spChg>
        <pc:spChg chg="mod">
          <ac:chgData name="Montanez, Celia" userId="ccf50a8b-cd66-405c-8ef1-b6f17100a86c" providerId="ADAL" clId="{6B00387B-F80F-4D34-9B9A-0925714B5B11}" dt="2023-09-11T20:46:10.140" v="3493"/>
          <ac:spMkLst>
            <pc:docMk/>
            <pc:sldMk cId="1579606576" sldId="319"/>
            <ac:spMk id="7" creationId="{8B6253A6-5298-F24B-DAEE-D343E4F696BD}"/>
          </ac:spMkLst>
        </pc:spChg>
        <pc:spChg chg="mod">
          <ac:chgData name="Montanez, Celia" userId="ccf50a8b-cd66-405c-8ef1-b6f17100a86c" providerId="ADAL" clId="{6B00387B-F80F-4D34-9B9A-0925714B5B11}" dt="2023-09-11T20:46:14.694" v="3494"/>
          <ac:spMkLst>
            <pc:docMk/>
            <pc:sldMk cId="1579606576" sldId="319"/>
            <ac:spMk id="11" creationId="{4F1485FC-5B24-554A-4F7C-4935B3BE485B}"/>
          </ac:spMkLst>
        </pc:spChg>
      </pc:sldChg>
      <pc:sldChg chg="modSp mod">
        <pc:chgData name="Montanez, Celia" userId="ccf50a8b-cd66-405c-8ef1-b6f17100a86c" providerId="ADAL" clId="{6B00387B-F80F-4D34-9B9A-0925714B5B11}" dt="2023-09-12T12:48:50.914" v="4510" actId="20578"/>
        <pc:sldMkLst>
          <pc:docMk/>
          <pc:sldMk cId="4029953725" sldId="449"/>
        </pc:sldMkLst>
        <pc:spChg chg="mod">
          <ac:chgData name="Montanez, Celia" userId="ccf50a8b-cd66-405c-8ef1-b6f17100a86c" providerId="ADAL" clId="{6B00387B-F80F-4D34-9B9A-0925714B5B11}" dt="2023-09-11T21:08:12.417" v="3675" actId="113"/>
          <ac:spMkLst>
            <pc:docMk/>
            <pc:sldMk cId="4029953725" sldId="449"/>
            <ac:spMk id="4" creationId="{0AF64987-231D-2051-C9D9-88C96F7988A6}"/>
          </ac:spMkLst>
        </pc:spChg>
        <pc:spChg chg="mod">
          <ac:chgData name="Montanez, Celia" userId="ccf50a8b-cd66-405c-8ef1-b6f17100a86c" providerId="ADAL" clId="{6B00387B-F80F-4D34-9B9A-0925714B5B11}" dt="2023-09-11T21:08:19.395" v="3676" actId="207"/>
          <ac:spMkLst>
            <pc:docMk/>
            <pc:sldMk cId="4029953725" sldId="449"/>
            <ac:spMk id="5" creationId="{597A0FE4-BF12-8BF3-2628-8C639FFF8886}"/>
          </ac:spMkLst>
        </pc:spChg>
        <pc:spChg chg="mod">
          <ac:chgData name="Montanez, Celia" userId="ccf50a8b-cd66-405c-8ef1-b6f17100a86c" providerId="ADAL" clId="{6B00387B-F80F-4D34-9B9A-0925714B5B11}" dt="2023-09-12T12:48:36.808" v="4509" actId="20578"/>
          <ac:spMkLst>
            <pc:docMk/>
            <pc:sldMk cId="4029953725" sldId="449"/>
            <ac:spMk id="6" creationId="{BAE732D8-0E22-11A5-3F8E-A03B1B603436}"/>
          </ac:spMkLst>
        </pc:spChg>
        <pc:spChg chg="mod">
          <ac:chgData name="Montanez, Celia" userId="ccf50a8b-cd66-405c-8ef1-b6f17100a86c" providerId="ADAL" clId="{6B00387B-F80F-4D34-9B9A-0925714B5B11}" dt="2023-09-11T21:08:23.610" v="3677" actId="207"/>
          <ac:spMkLst>
            <pc:docMk/>
            <pc:sldMk cId="4029953725" sldId="449"/>
            <ac:spMk id="7" creationId="{E6EF861D-1026-0DA2-D3DD-9187D006CD21}"/>
          </ac:spMkLst>
        </pc:spChg>
        <pc:spChg chg="mod">
          <ac:chgData name="Montanez, Celia" userId="ccf50a8b-cd66-405c-8ef1-b6f17100a86c" providerId="ADAL" clId="{6B00387B-F80F-4D34-9B9A-0925714B5B11}" dt="2023-09-12T12:48:50.914" v="4510" actId="20578"/>
          <ac:spMkLst>
            <pc:docMk/>
            <pc:sldMk cId="4029953725" sldId="449"/>
            <ac:spMk id="8" creationId="{D41BDCBB-81B7-656A-ED6E-3F0D15C6876B}"/>
          </ac:spMkLst>
        </pc:spChg>
      </pc:sldChg>
      <pc:sldChg chg="modSp mod ord">
        <pc:chgData name="Montanez, Celia" userId="ccf50a8b-cd66-405c-8ef1-b6f17100a86c" providerId="ADAL" clId="{6B00387B-F80F-4D34-9B9A-0925714B5B11}" dt="2023-09-11T20:57:19.336" v="3600"/>
        <pc:sldMkLst>
          <pc:docMk/>
          <pc:sldMk cId="3451064918" sldId="450"/>
        </pc:sldMkLst>
        <pc:spChg chg="mod">
          <ac:chgData name="Montanez, Celia" userId="ccf50a8b-cd66-405c-8ef1-b6f17100a86c" providerId="ADAL" clId="{6B00387B-F80F-4D34-9B9A-0925714B5B11}" dt="2023-09-11T20:57:19.336" v="3600"/>
          <ac:spMkLst>
            <pc:docMk/>
            <pc:sldMk cId="3451064918" sldId="450"/>
            <ac:spMk id="3" creationId="{8B1A1A2A-0ABA-A218-9D21-79441F9C2E88}"/>
          </ac:spMkLst>
        </pc:spChg>
        <pc:spChg chg="mod">
          <ac:chgData name="Montanez, Celia" userId="ccf50a8b-cd66-405c-8ef1-b6f17100a86c" providerId="ADAL" clId="{6B00387B-F80F-4D34-9B9A-0925714B5B11}" dt="2023-09-11T20:46:21.946" v="3495"/>
          <ac:spMkLst>
            <pc:docMk/>
            <pc:sldMk cId="3451064918" sldId="450"/>
            <ac:spMk id="7" creationId="{8B6253A6-5298-F24B-DAEE-D343E4F696BD}"/>
          </ac:spMkLst>
        </pc:spChg>
        <pc:spChg chg="mod">
          <ac:chgData name="Montanez, Celia" userId="ccf50a8b-cd66-405c-8ef1-b6f17100a86c" providerId="ADAL" clId="{6B00387B-F80F-4D34-9B9A-0925714B5B11}" dt="2023-09-11T20:46:30.068" v="3496"/>
          <ac:spMkLst>
            <pc:docMk/>
            <pc:sldMk cId="3451064918" sldId="450"/>
            <ac:spMk id="9" creationId="{D5D4A83B-966B-C27C-A4A3-267B3668A468}"/>
          </ac:spMkLst>
        </pc:spChg>
      </pc:sldChg>
      <pc:sldChg chg="modSp">
        <pc:chgData name="Montanez, Celia" userId="ccf50a8b-cd66-405c-8ef1-b6f17100a86c" providerId="ADAL" clId="{6B00387B-F80F-4D34-9B9A-0925714B5B11}" dt="2023-09-11T21:07:56.256" v="3672"/>
        <pc:sldMkLst>
          <pc:docMk/>
          <pc:sldMk cId="430989056" sldId="455"/>
        </pc:sldMkLst>
        <pc:spChg chg="mod">
          <ac:chgData name="Montanez, Celia" userId="ccf50a8b-cd66-405c-8ef1-b6f17100a86c" providerId="ADAL" clId="{6B00387B-F80F-4D34-9B9A-0925714B5B11}" dt="2023-09-11T21:07:56.256" v="3672"/>
          <ac:spMkLst>
            <pc:docMk/>
            <pc:sldMk cId="430989056" sldId="455"/>
            <ac:spMk id="2" creationId="{00000000-0000-0000-0000-000000000000}"/>
          </ac:spMkLst>
        </pc:spChg>
        <pc:graphicFrameChg chg="mod">
          <ac:chgData name="Montanez, Celia" userId="ccf50a8b-cd66-405c-8ef1-b6f17100a86c" providerId="ADAL" clId="{6B00387B-F80F-4D34-9B9A-0925714B5B11}" dt="2023-09-11T21:06:44.520" v="3665" actId="12100"/>
          <ac:graphicFrameMkLst>
            <pc:docMk/>
            <pc:sldMk cId="430989056" sldId="455"/>
            <ac:graphicFrameMk id="16" creationId="{321D97B0-F604-2E9F-1FFD-EA4040CD6682}"/>
          </ac:graphicFrameMkLst>
        </pc:graphicFrameChg>
      </pc:sldChg>
      <pc:sldChg chg="modSp">
        <pc:chgData name="Montanez, Celia" userId="ccf50a8b-cd66-405c-8ef1-b6f17100a86c" providerId="ADAL" clId="{6B00387B-F80F-4D34-9B9A-0925714B5B11}" dt="2023-09-11T21:07:52.185" v="3671"/>
        <pc:sldMkLst>
          <pc:docMk/>
          <pc:sldMk cId="2979994441" sldId="456"/>
        </pc:sldMkLst>
        <pc:spChg chg="mod">
          <ac:chgData name="Montanez, Celia" userId="ccf50a8b-cd66-405c-8ef1-b6f17100a86c" providerId="ADAL" clId="{6B00387B-F80F-4D34-9B9A-0925714B5B11}" dt="2023-09-11T21:07:52.185" v="3671"/>
          <ac:spMkLst>
            <pc:docMk/>
            <pc:sldMk cId="2979994441" sldId="456"/>
            <ac:spMk id="2" creationId="{00000000-0000-0000-0000-000000000000}"/>
          </ac:spMkLst>
        </pc:spChg>
        <pc:graphicFrameChg chg="mod">
          <ac:chgData name="Montanez, Celia" userId="ccf50a8b-cd66-405c-8ef1-b6f17100a86c" providerId="ADAL" clId="{6B00387B-F80F-4D34-9B9A-0925714B5B11}" dt="2023-09-11T21:07:08.587" v="3667" actId="12269"/>
          <ac:graphicFrameMkLst>
            <pc:docMk/>
            <pc:sldMk cId="2979994441" sldId="456"/>
            <ac:graphicFrameMk id="16" creationId="{321D97B0-F604-2E9F-1FFD-EA4040CD6682}"/>
          </ac:graphicFrameMkLst>
        </pc:graphicFrameChg>
      </pc:sldChg>
      <pc:sldChg chg="modSp">
        <pc:chgData name="Montanez, Celia" userId="ccf50a8b-cd66-405c-8ef1-b6f17100a86c" providerId="ADAL" clId="{6B00387B-F80F-4D34-9B9A-0925714B5B11}" dt="2023-09-12T12:49:39.396" v="4513"/>
        <pc:sldMkLst>
          <pc:docMk/>
          <pc:sldMk cId="3505252775" sldId="457"/>
        </pc:sldMkLst>
        <pc:spChg chg="mod">
          <ac:chgData name="Montanez, Celia" userId="ccf50a8b-cd66-405c-8ef1-b6f17100a86c" providerId="ADAL" clId="{6B00387B-F80F-4D34-9B9A-0925714B5B11}" dt="2023-09-11T21:39:32.259" v="4117"/>
          <ac:spMkLst>
            <pc:docMk/>
            <pc:sldMk cId="3505252775" sldId="457"/>
            <ac:spMk id="2" creationId="{00000000-0000-0000-0000-000000000000}"/>
          </ac:spMkLst>
        </pc:spChg>
        <pc:graphicFrameChg chg="mod">
          <ac:chgData name="Montanez, Celia" userId="ccf50a8b-cd66-405c-8ef1-b6f17100a86c" providerId="ADAL" clId="{6B00387B-F80F-4D34-9B9A-0925714B5B11}" dt="2023-09-12T12:49:39.396" v="4513"/>
          <ac:graphicFrameMkLst>
            <pc:docMk/>
            <pc:sldMk cId="3505252775" sldId="457"/>
            <ac:graphicFrameMk id="16" creationId="{321D97B0-F604-2E9F-1FFD-EA4040CD6682}"/>
          </ac:graphicFrameMkLst>
        </pc:graphicFrameChg>
      </pc:sldChg>
      <pc:sldChg chg="modSp">
        <pc:chgData name="Montanez, Celia" userId="ccf50a8b-cd66-405c-8ef1-b6f17100a86c" providerId="ADAL" clId="{6B00387B-F80F-4D34-9B9A-0925714B5B11}" dt="2023-09-11T21:39:36.113" v="4118"/>
        <pc:sldMkLst>
          <pc:docMk/>
          <pc:sldMk cId="1567061141" sldId="458"/>
        </pc:sldMkLst>
        <pc:spChg chg="mod">
          <ac:chgData name="Montanez, Celia" userId="ccf50a8b-cd66-405c-8ef1-b6f17100a86c" providerId="ADAL" clId="{6B00387B-F80F-4D34-9B9A-0925714B5B11}" dt="2023-09-11T21:39:36.113" v="4118"/>
          <ac:spMkLst>
            <pc:docMk/>
            <pc:sldMk cId="1567061141" sldId="458"/>
            <ac:spMk id="2" creationId="{00000000-0000-0000-0000-000000000000}"/>
          </ac:spMkLst>
        </pc:spChg>
        <pc:graphicFrameChg chg="mod">
          <ac:chgData name="Montanez, Celia" userId="ccf50a8b-cd66-405c-8ef1-b6f17100a86c" providerId="ADAL" clId="{6B00387B-F80F-4D34-9B9A-0925714B5B11}" dt="2023-09-11T21:08:38.299" v="3679" actId="12100"/>
          <ac:graphicFrameMkLst>
            <pc:docMk/>
            <pc:sldMk cId="1567061141" sldId="458"/>
            <ac:graphicFrameMk id="16" creationId="{321D97B0-F604-2E9F-1FFD-EA4040CD6682}"/>
          </ac:graphicFrameMkLst>
        </pc:graphicFrameChg>
      </pc:sldChg>
      <pc:sldChg chg="modSp">
        <pc:chgData name="Montanez, Celia" userId="ccf50a8b-cd66-405c-8ef1-b6f17100a86c" providerId="ADAL" clId="{6B00387B-F80F-4D34-9B9A-0925714B5B11}" dt="2023-09-11T21:39:39.936" v="4119"/>
        <pc:sldMkLst>
          <pc:docMk/>
          <pc:sldMk cId="458541608" sldId="459"/>
        </pc:sldMkLst>
        <pc:spChg chg="mod">
          <ac:chgData name="Montanez, Celia" userId="ccf50a8b-cd66-405c-8ef1-b6f17100a86c" providerId="ADAL" clId="{6B00387B-F80F-4D34-9B9A-0925714B5B11}" dt="2023-09-11T21:39:39.936" v="4119"/>
          <ac:spMkLst>
            <pc:docMk/>
            <pc:sldMk cId="458541608" sldId="459"/>
            <ac:spMk id="2" creationId="{00000000-0000-0000-0000-000000000000}"/>
          </ac:spMkLst>
        </pc:spChg>
        <pc:graphicFrameChg chg="mod">
          <ac:chgData name="Montanez, Celia" userId="ccf50a8b-cd66-405c-8ef1-b6f17100a86c" providerId="ADAL" clId="{6B00387B-F80F-4D34-9B9A-0925714B5B11}" dt="2023-09-11T21:08:47.070" v="3681" actId="12100"/>
          <ac:graphicFrameMkLst>
            <pc:docMk/>
            <pc:sldMk cId="458541608" sldId="459"/>
            <ac:graphicFrameMk id="16" creationId="{321D97B0-F604-2E9F-1FFD-EA4040CD6682}"/>
          </ac:graphicFrameMkLst>
        </pc:graphicFrameChg>
      </pc:sldChg>
      <pc:sldChg chg="addSp delSp modSp new mod ord setBg">
        <pc:chgData name="Montanez, Celia" userId="ccf50a8b-cd66-405c-8ef1-b6f17100a86c" providerId="ADAL" clId="{6B00387B-F80F-4D34-9B9A-0925714B5B11}" dt="2023-09-11T00:42:42.980" v="1277" actId="113"/>
        <pc:sldMkLst>
          <pc:docMk/>
          <pc:sldMk cId="1998094528" sldId="460"/>
        </pc:sldMkLst>
        <pc:spChg chg="mod">
          <ac:chgData name="Montanez, Celia" userId="ccf50a8b-cd66-405c-8ef1-b6f17100a86c" providerId="ADAL" clId="{6B00387B-F80F-4D34-9B9A-0925714B5B11}" dt="2023-09-11T00:42:42.980" v="1277" actId="113"/>
          <ac:spMkLst>
            <pc:docMk/>
            <pc:sldMk cId="1998094528" sldId="460"/>
            <ac:spMk id="2" creationId="{4A951E09-F22B-07D6-DB4F-E10E428D5B56}"/>
          </ac:spMkLst>
        </pc:spChg>
        <pc:spChg chg="add del mod">
          <ac:chgData name="Montanez, Celia" userId="ccf50a8b-cd66-405c-8ef1-b6f17100a86c" providerId="ADAL" clId="{6B00387B-F80F-4D34-9B9A-0925714B5B11}" dt="2023-09-11T00:42:36.781" v="1274" actId="27636"/>
          <ac:spMkLst>
            <pc:docMk/>
            <pc:sldMk cId="1998094528" sldId="460"/>
            <ac:spMk id="3" creationId="{A1C72C4D-0006-58E8-D06D-C329ADF5364E}"/>
          </ac:spMkLst>
        </pc:spChg>
        <pc:spChg chg="add">
          <ac:chgData name="Montanez, Celia" userId="ccf50a8b-cd66-405c-8ef1-b6f17100a86c" providerId="ADAL" clId="{6B00387B-F80F-4D34-9B9A-0925714B5B11}" dt="2023-09-11T00:41:46.477" v="1263" actId="26606"/>
          <ac:spMkLst>
            <pc:docMk/>
            <pc:sldMk cId="1998094528" sldId="460"/>
            <ac:spMk id="14" creationId="{DF8BC164-E230-753F-2C7E-B4EE7BA77CF1}"/>
          </ac:spMkLst>
        </pc:spChg>
        <pc:graphicFrameChg chg="add del">
          <ac:chgData name="Montanez, Celia" userId="ccf50a8b-cd66-405c-8ef1-b6f17100a86c" providerId="ADAL" clId="{6B00387B-F80F-4D34-9B9A-0925714B5B11}" dt="2023-09-11T00:40:41.819" v="1254" actId="26606"/>
          <ac:graphicFrameMkLst>
            <pc:docMk/>
            <pc:sldMk cId="1998094528" sldId="460"/>
            <ac:graphicFrameMk id="9" creationId="{38F6CA29-66AC-EBF8-5580-0D3357204785}"/>
          </ac:graphicFrameMkLst>
        </pc:graphicFrameChg>
        <pc:picChg chg="add del mod">
          <ac:chgData name="Montanez, Celia" userId="ccf50a8b-cd66-405c-8ef1-b6f17100a86c" providerId="ADAL" clId="{6B00387B-F80F-4D34-9B9A-0925714B5B11}" dt="2023-09-11T00:40:04.180" v="1247" actId="478"/>
          <ac:picMkLst>
            <pc:docMk/>
            <pc:sldMk cId="1998094528" sldId="460"/>
            <ac:picMk id="5" creationId="{02F78D20-C1DB-C03E-5019-496585F66AEE}"/>
          </ac:picMkLst>
        </pc:picChg>
        <pc:picChg chg="add mod">
          <ac:chgData name="Montanez, Celia" userId="ccf50a8b-cd66-405c-8ef1-b6f17100a86c" providerId="ADAL" clId="{6B00387B-F80F-4D34-9B9A-0925714B5B11}" dt="2023-09-11T00:42:11.106" v="1267" actId="14100"/>
          <ac:picMkLst>
            <pc:docMk/>
            <pc:sldMk cId="1998094528" sldId="460"/>
            <ac:picMk id="7" creationId="{F2ED363A-9D9B-E2F1-2178-88A3B3C59EAF}"/>
          </ac:picMkLst>
        </pc:picChg>
        <pc:cxnChg chg="add">
          <ac:chgData name="Montanez, Celia" userId="ccf50a8b-cd66-405c-8ef1-b6f17100a86c" providerId="ADAL" clId="{6B00387B-F80F-4D34-9B9A-0925714B5B11}" dt="2023-09-11T00:41:46.477" v="1263" actId="26606"/>
          <ac:cxnSpMkLst>
            <pc:docMk/>
            <pc:sldMk cId="1998094528" sldId="460"/>
            <ac:cxnSpMk id="12" creationId="{FC23E3B9-5ABF-58B3-E2B0-E9A5DAA90037}"/>
          </ac:cxnSpMkLst>
        </pc:cxnChg>
      </pc:sldChg>
      <pc:sldChg chg="addSp delSp modSp new mod setBg">
        <pc:chgData name="Montanez, Celia" userId="ccf50a8b-cd66-405c-8ef1-b6f17100a86c" providerId="ADAL" clId="{6B00387B-F80F-4D34-9B9A-0925714B5B11}" dt="2023-09-12T14:24:33.661" v="4515" actId="20577"/>
        <pc:sldMkLst>
          <pc:docMk/>
          <pc:sldMk cId="3785494758" sldId="461"/>
        </pc:sldMkLst>
        <pc:spChg chg="del">
          <ac:chgData name="Montanez, Celia" userId="ccf50a8b-cd66-405c-8ef1-b6f17100a86c" providerId="ADAL" clId="{6B00387B-F80F-4D34-9B9A-0925714B5B11}" dt="2023-09-11T20:33:05.429" v="3055" actId="478"/>
          <ac:spMkLst>
            <pc:docMk/>
            <pc:sldMk cId="3785494758" sldId="461"/>
            <ac:spMk id="2" creationId="{A1FE18F5-7D04-E079-AE92-7C3B1B3EA66E}"/>
          </ac:spMkLst>
        </pc:spChg>
        <pc:spChg chg="del">
          <ac:chgData name="Montanez, Celia" userId="ccf50a8b-cd66-405c-8ef1-b6f17100a86c" providerId="ADAL" clId="{6B00387B-F80F-4D34-9B9A-0925714B5B11}" dt="2023-09-11T20:33:00.837" v="3054" actId="478"/>
          <ac:spMkLst>
            <pc:docMk/>
            <pc:sldMk cId="3785494758" sldId="461"/>
            <ac:spMk id="3" creationId="{04467D27-AF80-98CA-C724-6DD964C3E36C}"/>
          </ac:spMkLst>
        </pc:spChg>
        <pc:spChg chg="add mod">
          <ac:chgData name="Montanez, Celia" userId="ccf50a8b-cd66-405c-8ef1-b6f17100a86c" providerId="ADAL" clId="{6B00387B-F80F-4D34-9B9A-0925714B5B11}" dt="2023-09-11T20:48:40.186" v="3510" actId="26606"/>
          <ac:spMkLst>
            <pc:docMk/>
            <pc:sldMk cId="3785494758" sldId="461"/>
            <ac:spMk id="4" creationId="{5B698E64-4658-C1DF-0D91-1B976873A37A}"/>
          </ac:spMkLst>
        </pc:spChg>
        <pc:spChg chg="add mod ord">
          <ac:chgData name="Montanez, Celia" userId="ccf50a8b-cd66-405c-8ef1-b6f17100a86c" providerId="ADAL" clId="{6B00387B-F80F-4D34-9B9A-0925714B5B11}" dt="2023-09-11T21:57:57.009" v="4478" actId="113"/>
          <ac:spMkLst>
            <pc:docMk/>
            <pc:sldMk cId="3785494758" sldId="461"/>
            <ac:spMk id="6" creationId="{8C20F235-5E48-9505-F07B-832EBF920F84}"/>
          </ac:spMkLst>
        </pc:spChg>
        <pc:spChg chg="add mod">
          <ac:chgData name="Montanez, Celia" userId="ccf50a8b-cd66-405c-8ef1-b6f17100a86c" providerId="ADAL" clId="{6B00387B-F80F-4D34-9B9A-0925714B5B11}" dt="2023-09-11T20:48:40.186" v="3510" actId="26606"/>
          <ac:spMkLst>
            <pc:docMk/>
            <pc:sldMk cId="3785494758" sldId="461"/>
            <ac:spMk id="7" creationId="{D55AD6CF-1CE5-59EF-D9C1-FE7D90DF919F}"/>
          </ac:spMkLst>
        </pc:spChg>
        <pc:spChg chg="add mod">
          <ac:chgData name="Montanez, Celia" userId="ccf50a8b-cd66-405c-8ef1-b6f17100a86c" providerId="ADAL" clId="{6B00387B-F80F-4D34-9B9A-0925714B5B11}" dt="2023-09-11T21:57:59.313" v="4479" actId="113"/>
          <ac:spMkLst>
            <pc:docMk/>
            <pc:sldMk cId="3785494758" sldId="461"/>
            <ac:spMk id="8" creationId="{AE8D5DB5-2B5A-D6DC-366F-DDCACCCB6CFC}"/>
          </ac:spMkLst>
        </pc:spChg>
        <pc:spChg chg="add mod">
          <ac:chgData name="Montanez, Celia" userId="ccf50a8b-cd66-405c-8ef1-b6f17100a86c" providerId="ADAL" clId="{6B00387B-F80F-4D34-9B9A-0925714B5B11}" dt="2023-09-11T20:48:40.186" v="3510" actId="26606"/>
          <ac:spMkLst>
            <pc:docMk/>
            <pc:sldMk cId="3785494758" sldId="461"/>
            <ac:spMk id="9" creationId="{86E3F129-9E53-3AD2-7659-7DB5908FAA12}"/>
          </ac:spMkLst>
        </pc:spChg>
        <pc:spChg chg="add mod">
          <ac:chgData name="Montanez, Celia" userId="ccf50a8b-cd66-405c-8ef1-b6f17100a86c" providerId="ADAL" clId="{6B00387B-F80F-4D34-9B9A-0925714B5B11}" dt="2023-09-11T21:58:01.734" v="4480" actId="113"/>
          <ac:spMkLst>
            <pc:docMk/>
            <pc:sldMk cId="3785494758" sldId="461"/>
            <ac:spMk id="10" creationId="{8B64255E-4243-226B-84BE-482725E526FB}"/>
          </ac:spMkLst>
        </pc:spChg>
        <pc:spChg chg="add mod">
          <ac:chgData name="Montanez, Celia" userId="ccf50a8b-cd66-405c-8ef1-b6f17100a86c" providerId="ADAL" clId="{6B00387B-F80F-4D34-9B9A-0925714B5B11}" dt="2023-09-11T20:48:40.186" v="3510" actId="26606"/>
          <ac:spMkLst>
            <pc:docMk/>
            <pc:sldMk cId="3785494758" sldId="461"/>
            <ac:spMk id="11" creationId="{E9E0F319-F244-3B3C-8977-79678FD6C740}"/>
          </ac:spMkLst>
        </pc:spChg>
        <pc:spChg chg="add mod">
          <ac:chgData name="Montanez, Celia" userId="ccf50a8b-cd66-405c-8ef1-b6f17100a86c" providerId="ADAL" clId="{6B00387B-F80F-4D34-9B9A-0925714B5B11}" dt="2023-09-11T21:58:04.963" v="4481" actId="113"/>
          <ac:spMkLst>
            <pc:docMk/>
            <pc:sldMk cId="3785494758" sldId="461"/>
            <ac:spMk id="12" creationId="{AACEA4D0-2193-0B76-CF3C-CFB43F2838C9}"/>
          </ac:spMkLst>
        </pc:spChg>
        <pc:spChg chg="add mod">
          <ac:chgData name="Montanez, Celia" userId="ccf50a8b-cd66-405c-8ef1-b6f17100a86c" providerId="ADAL" clId="{6B00387B-F80F-4D34-9B9A-0925714B5B11}" dt="2023-09-12T14:24:33.661" v="4515" actId="20577"/>
          <ac:spMkLst>
            <pc:docMk/>
            <pc:sldMk cId="3785494758" sldId="461"/>
            <ac:spMk id="13" creationId="{68F8AD43-9C6E-D595-2022-165D4858EE21}"/>
          </ac:spMkLst>
        </pc:spChg>
        <pc:spChg chg="add mod">
          <ac:chgData name="Montanez, Celia" userId="ccf50a8b-cd66-405c-8ef1-b6f17100a86c" providerId="ADAL" clId="{6B00387B-F80F-4D34-9B9A-0925714B5B11}" dt="2023-09-12T12:44:23.894" v="4506" actId="20577"/>
          <ac:spMkLst>
            <pc:docMk/>
            <pc:sldMk cId="3785494758" sldId="461"/>
            <ac:spMk id="14" creationId="{491E4E1F-4968-9EBC-54B8-3791DECBED74}"/>
          </ac:spMkLst>
        </pc:spChg>
        <pc:spChg chg="add mod">
          <ac:chgData name="Montanez, Celia" userId="ccf50a8b-cd66-405c-8ef1-b6f17100a86c" providerId="ADAL" clId="{6B00387B-F80F-4D34-9B9A-0925714B5B11}" dt="2023-09-11T20:48:40.186" v="3510" actId="26606"/>
          <ac:spMkLst>
            <pc:docMk/>
            <pc:sldMk cId="3785494758" sldId="461"/>
            <ac:spMk id="15" creationId="{1062A94B-51EB-0A2E-FC90-695B48DC7242}"/>
          </ac:spMkLst>
        </pc:spChg>
        <pc:spChg chg="add mod">
          <ac:chgData name="Montanez, Celia" userId="ccf50a8b-cd66-405c-8ef1-b6f17100a86c" providerId="ADAL" clId="{6B00387B-F80F-4D34-9B9A-0925714B5B11}" dt="2023-09-11T20:48:40.186" v="3510" actId="26606"/>
          <ac:spMkLst>
            <pc:docMk/>
            <pc:sldMk cId="3785494758" sldId="461"/>
            <ac:spMk id="16" creationId="{CC140187-61DC-A420-6353-352B7ADA7EF5}"/>
          </ac:spMkLst>
        </pc:spChg>
        <pc:spChg chg="add mod">
          <ac:chgData name="Montanez, Celia" userId="ccf50a8b-cd66-405c-8ef1-b6f17100a86c" providerId="ADAL" clId="{6B00387B-F80F-4D34-9B9A-0925714B5B11}" dt="2023-09-11T20:48:40.186" v="3510" actId="26606"/>
          <ac:spMkLst>
            <pc:docMk/>
            <pc:sldMk cId="3785494758" sldId="461"/>
            <ac:spMk id="17" creationId="{216746F4-B185-B8E9-FD5A-92FED3B1D9E1}"/>
          </ac:spMkLst>
        </pc:spChg>
        <pc:spChg chg="add mod">
          <ac:chgData name="Montanez, Celia" userId="ccf50a8b-cd66-405c-8ef1-b6f17100a86c" providerId="ADAL" clId="{6B00387B-F80F-4D34-9B9A-0925714B5B11}" dt="2023-09-11T20:48:40.186" v="3510" actId="26606"/>
          <ac:spMkLst>
            <pc:docMk/>
            <pc:sldMk cId="3785494758" sldId="461"/>
            <ac:spMk id="18" creationId="{B9C36686-38F7-6810-72AB-6B134CD4962A}"/>
          </ac:spMkLst>
        </pc:spChg>
        <pc:spChg chg="add">
          <ac:chgData name="Montanez, Celia" userId="ccf50a8b-cd66-405c-8ef1-b6f17100a86c" providerId="ADAL" clId="{6B00387B-F80F-4D34-9B9A-0925714B5B11}" dt="2023-09-11T20:48:40.186" v="3510" actId="26606"/>
          <ac:spMkLst>
            <pc:docMk/>
            <pc:sldMk cId="3785494758" sldId="461"/>
            <ac:spMk id="22" creationId="{7301F447-EEF7-48F5-AF73-7566EE7F64AD}"/>
          </ac:spMkLst>
        </pc:spChg>
        <pc:spChg chg="add">
          <ac:chgData name="Montanez, Celia" userId="ccf50a8b-cd66-405c-8ef1-b6f17100a86c" providerId="ADAL" clId="{6B00387B-F80F-4D34-9B9A-0925714B5B11}" dt="2023-09-11T20:48:40.186" v="3510" actId="26606"/>
          <ac:spMkLst>
            <pc:docMk/>
            <pc:sldMk cId="3785494758" sldId="461"/>
            <ac:spMk id="23" creationId="{F7117410-A2A4-4085-9ADC-46744551DBDE}"/>
          </ac:spMkLst>
        </pc:spChg>
        <pc:spChg chg="add del">
          <ac:chgData name="Montanez, Celia" userId="ccf50a8b-cd66-405c-8ef1-b6f17100a86c" providerId="ADAL" clId="{6B00387B-F80F-4D34-9B9A-0925714B5B11}" dt="2023-09-11T20:48:26.030" v="3509" actId="26606"/>
          <ac:spMkLst>
            <pc:docMk/>
            <pc:sldMk cId="3785494758" sldId="461"/>
            <ac:spMk id="25" creationId="{924D84CD-5280-4B52-B96E-8EDAA2B20C51}"/>
          </ac:spMkLst>
        </pc:spChg>
        <pc:spChg chg="add del">
          <ac:chgData name="Montanez, Celia" userId="ccf50a8b-cd66-405c-8ef1-b6f17100a86c" providerId="ADAL" clId="{6B00387B-F80F-4D34-9B9A-0925714B5B11}" dt="2023-09-11T20:48:26.030" v="3509" actId="26606"/>
          <ac:spMkLst>
            <pc:docMk/>
            <pc:sldMk cId="3785494758" sldId="461"/>
            <ac:spMk id="27" creationId="{6BC8DD5A-2177-6753-E2F9-C07A00190B7A}"/>
          </ac:spMkLst>
        </pc:spChg>
        <pc:spChg chg="add">
          <ac:chgData name="Montanez, Celia" userId="ccf50a8b-cd66-405c-8ef1-b6f17100a86c" providerId="ADAL" clId="{6B00387B-F80F-4D34-9B9A-0925714B5B11}" dt="2023-09-11T20:48:40.186" v="3510" actId="26606"/>
          <ac:spMkLst>
            <pc:docMk/>
            <pc:sldMk cId="3785494758" sldId="461"/>
            <ac:spMk id="29" creationId="{99F74EB5-E547-4FB4-95F5-BCC788F3C4A0}"/>
          </ac:spMkLst>
        </pc:spChg>
        <pc:picChg chg="add mod">
          <ac:chgData name="Montanez, Celia" userId="ccf50a8b-cd66-405c-8ef1-b6f17100a86c" providerId="ADAL" clId="{6B00387B-F80F-4D34-9B9A-0925714B5B11}" dt="2023-09-11T20:48:40.186" v="3510" actId="26606"/>
          <ac:picMkLst>
            <pc:docMk/>
            <pc:sldMk cId="3785494758" sldId="461"/>
            <ac:picMk id="5" creationId="{38E4C048-E9E2-440C-FA08-8688D111B30F}"/>
          </ac:picMkLst>
        </pc:picChg>
        <pc:picChg chg="add mod modCrop">
          <ac:chgData name="Montanez, Celia" userId="ccf50a8b-cd66-405c-8ef1-b6f17100a86c" providerId="ADAL" clId="{6B00387B-F80F-4D34-9B9A-0925714B5B11}" dt="2023-09-11T20:48:40.186" v="3510" actId="26606"/>
          <ac:picMkLst>
            <pc:docMk/>
            <pc:sldMk cId="3785494758" sldId="461"/>
            <ac:picMk id="20" creationId="{90FDDD9F-CB57-0E3A-9CDE-CEDF4FBC87A6}"/>
          </ac:picMkLst>
        </pc:picChg>
      </pc:sldChg>
      <pc:sldChg chg="add del">
        <pc:chgData name="Montanez, Celia" userId="ccf50a8b-cd66-405c-8ef1-b6f17100a86c" providerId="ADAL" clId="{6B00387B-F80F-4D34-9B9A-0925714B5B11}" dt="2023-09-11T21:14:33.589" v="3737" actId="2696"/>
        <pc:sldMkLst>
          <pc:docMk/>
          <pc:sldMk cId="2821855119" sldId="462"/>
        </pc:sldMkLst>
      </pc:sldChg>
      <pc:sldChg chg="addSp delSp modSp add mod">
        <pc:chgData name="Montanez, Celia" userId="ccf50a8b-cd66-405c-8ef1-b6f17100a86c" providerId="ADAL" clId="{6B00387B-F80F-4D34-9B9A-0925714B5B11}" dt="2023-09-11T21:22:58.850" v="3931" actId="122"/>
        <pc:sldMkLst>
          <pc:docMk/>
          <pc:sldMk cId="2355556264" sldId="463"/>
        </pc:sldMkLst>
        <pc:spChg chg="mod ord">
          <ac:chgData name="Montanez, Celia" userId="ccf50a8b-cd66-405c-8ef1-b6f17100a86c" providerId="ADAL" clId="{6B00387B-F80F-4D34-9B9A-0925714B5B11}" dt="2023-09-11T21:21:11.059" v="3747" actId="26606"/>
          <ac:spMkLst>
            <pc:docMk/>
            <pc:sldMk cId="2355556264" sldId="463"/>
            <ac:spMk id="2" creationId="{74752ECF-8B67-853F-BFB7-B990332C47DE}"/>
          </ac:spMkLst>
        </pc:spChg>
        <pc:spChg chg="mod ord">
          <ac:chgData name="Montanez, Celia" userId="ccf50a8b-cd66-405c-8ef1-b6f17100a86c" providerId="ADAL" clId="{6B00387B-F80F-4D34-9B9A-0925714B5B11}" dt="2023-09-11T21:22:58.850" v="3931" actId="122"/>
          <ac:spMkLst>
            <pc:docMk/>
            <pc:sldMk cId="2355556264" sldId="463"/>
            <ac:spMk id="4" creationId="{E649FABE-9B09-F2F4-6A0A-075B196F31F2}"/>
          </ac:spMkLst>
        </pc:spChg>
        <pc:spChg chg="del">
          <ac:chgData name="Montanez, Celia" userId="ccf50a8b-cd66-405c-8ef1-b6f17100a86c" providerId="ADAL" clId="{6B00387B-F80F-4D34-9B9A-0925714B5B11}" dt="2023-09-11T21:20:50.550" v="3744" actId="26606"/>
          <ac:spMkLst>
            <pc:docMk/>
            <pc:sldMk cId="2355556264" sldId="463"/>
            <ac:spMk id="11" creationId="{2EB492CD-616E-47F8-933B-5E2D952A0593}"/>
          </ac:spMkLst>
        </pc:spChg>
        <pc:spChg chg="del">
          <ac:chgData name="Montanez, Celia" userId="ccf50a8b-cd66-405c-8ef1-b6f17100a86c" providerId="ADAL" clId="{6B00387B-F80F-4D34-9B9A-0925714B5B11}" dt="2023-09-11T21:20:50.550" v="3744" actId="26606"/>
          <ac:spMkLst>
            <pc:docMk/>
            <pc:sldMk cId="2355556264" sldId="463"/>
            <ac:spMk id="13" creationId="{59383CF9-23B5-4335-9B21-1791C4CF1C75}"/>
          </ac:spMkLst>
        </pc:spChg>
        <pc:spChg chg="del">
          <ac:chgData name="Montanez, Celia" userId="ccf50a8b-cd66-405c-8ef1-b6f17100a86c" providerId="ADAL" clId="{6B00387B-F80F-4D34-9B9A-0925714B5B11}" dt="2023-09-11T21:20:50.550" v="3744" actId="26606"/>
          <ac:spMkLst>
            <pc:docMk/>
            <pc:sldMk cId="2355556264" sldId="463"/>
            <ac:spMk id="15" creationId="{0007FE00-9498-4706-B255-6437B0252C02}"/>
          </ac:spMkLst>
        </pc:spChg>
        <pc:spChg chg="add del">
          <ac:chgData name="Montanez, Celia" userId="ccf50a8b-cd66-405c-8ef1-b6f17100a86c" providerId="ADAL" clId="{6B00387B-F80F-4D34-9B9A-0925714B5B11}" dt="2023-09-11T21:21:11.059" v="3747" actId="26606"/>
          <ac:spMkLst>
            <pc:docMk/>
            <pc:sldMk cId="2355556264" sldId="463"/>
            <ac:spMk id="20" creationId="{2EB492CD-616E-47F8-933B-5E2D952A0593}"/>
          </ac:spMkLst>
        </pc:spChg>
        <pc:spChg chg="add del">
          <ac:chgData name="Montanez, Celia" userId="ccf50a8b-cd66-405c-8ef1-b6f17100a86c" providerId="ADAL" clId="{6B00387B-F80F-4D34-9B9A-0925714B5B11}" dt="2023-09-11T21:21:11.059" v="3747" actId="26606"/>
          <ac:spMkLst>
            <pc:docMk/>
            <pc:sldMk cId="2355556264" sldId="463"/>
            <ac:spMk id="22" creationId="{59383CF9-23B5-4335-9B21-1791C4CF1C75}"/>
          </ac:spMkLst>
        </pc:spChg>
        <pc:spChg chg="add del">
          <ac:chgData name="Montanez, Celia" userId="ccf50a8b-cd66-405c-8ef1-b6f17100a86c" providerId="ADAL" clId="{6B00387B-F80F-4D34-9B9A-0925714B5B11}" dt="2023-09-11T21:21:11.059" v="3747" actId="26606"/>
          <ac:spMkLst>
            <pc:docMk/>
            <pc:sldMk cId="2355556264" sldId="463"/>
            <ac:spMk id="24" creationId="{0007FE00-9498-4706-B255-6437B0252C02}"/>
          </ac:spMkLst>
        </pc:spChg>
        <pc:spChg chg="add del">
          <ac:chgData name="Montanez, Celia" userId="ccf50a8b-cd66-405c-8ef1-b6f17100a86c" providerId="ADAL" clId="{6B00387B-F80F-4D34-9B9A-0925714B5B11}" dt="2023-09-11T21:21:11.059" v="3747" actId="26606"/>
          <ac:spMkLst>
            <pc:docMk/>
            <pc:sldMk cId="2355556264" sldId="463"/>
            <ac:spMk id="29" creationId="{CB6E2F43-29E9-49D9-91FC-E5FEFAAA70DE}"/>
          </ac:spMkLst>
        </pc:spChg>
        <pc:spChg chg="add del">
          <ac:chgData name="Montanez, Celia" userId="ccf50a8b-cd66-405c-8ef1-b6f17100a86c" providerId="ADAL" clId="{6B00387B-F80F-4D34-9B9A-0925714B5B11}" dt="2023-09-11T21:21:11.059" v="3747" actId="26606"/>
          <ac:spMkLst>
            <pc:docMk/>
            <pc:sldMk cId="2355556264" sldId="463"/>
            <ac:spMk id="31" creationId="{3BA62E19-CD42-4C09-B825-844B4943D49D}"/>
          </ac:spMkLst>
        </pc:spChg>
        <pc:spChg chg="add del">
          <ac:chgData name="Montanez, Celia" userId="ccf50a8b-cd66-405c-8ef1-b6f17100a86c" providerId="ADAL" clId="{6B00387B-F80F-4D34-9B9A-0925714B5B11}" dt="2023-09-11T21:21:11.059" v="3747" actId="26606"/>
          <ac:spMkLst>
            <pc:docMk/>
            <pc:sldMk cId="2355556264" sldId="463"/>
            <ac:spMk id="33" creationId="{8E63CC27-1C86-4653-8866-79C24C5C51FB}"/>
          </ac:spMkLst>
        </pc:spChg>
        <pc:picChg chg="add mod">
          <ac:chgData name="Montanez, Celia" userId="ccf50a8b-cd66-405c-8ef1-b6f17100a86c" providerId="ADAL" clId="{6B00387B-F80F-4D34-9B9A-0925714B5B11}" dt="2023-09-11T21:21:11.059" v="3747" actId="26606"/>
          <ac:picMkLst>
            <pc:docMk/>
            <pc:sldMk cId="2355556264" sldId="463"/>
            <ac:picMk id="5" creationId="{0C5BBA3A-9DCE-2D4B-4564-532378ACD7AF}"/>
          </ac:picMkLst>
        </pc:picChg>
        <pc:picChg chg="del">
          <ac:chgData name="Montanez, Celia" userId="ccf50a8b-cd66-405c-8ef1-b6f17100a86c" providerId="ADAL" clId="{6B00387B-F80F-4D34-9B9A-0925714B5B11}" dt="2023-09-11T21:20:47.674" v="3742" actId="478"/>
          <ac:picMkLst>
            <pc:docMk/>
            <pc:sldMk cId="2355556264" sldId="463"/>
            <ac:picMk id="6" creationId="{67787CA2-3C5C-2B0C-F57F-9B4610354814}"/>
          </ac:picMkLst>
        </pc:picChg>
      </pc:sldChg>
      <pc:sldChg chg="addSp delSp modSp new mod">
        <pc:chgData name="Montanez, Celia" userId="ccf50a8b-cd66-405c-8ef1-b6f17100a86c" providerId="ADAL" clId="{6B00387B-F80F-4D34-9B9A-0925714B5B11}" dt="2023-09-11T21:32:32.431" v="4116" actId="20577"/>
        <pc:sldMkLst>
          <pc:docMk/>
          <pc:sldMk cId="2893417627" sldId="464"/>
        </pc:sldMkLst>
        <pc:spChg chg="mod">
          <ac:chgData name="Montanez, Celia" userId="ccf50a8b-cd66-405c-8ef1-b6f17100a86c" providerId="ADAL" clId="{6B00387B-F80F-4D34-9B9A-0925714B5B11}" dt="2023-09-11T21:23:33.190" v="3962" actId="27636"/>
          <ac:spMkLst>
            <pc:docMk/>
            <pc:sldMk cId="2893417627" sldId="464"/>
            <ac:spMk id="2" creationId="{E2CA8030-715D-72A9-EB1D-8EA09AD4697C}"/>
          </ac:spMkLst>
        </pc:spChg>
        <pc:spChg chg="del">
          <ac:chgData name="Montanez, Celia" userId="ccf50a8b-cd66-405c-8ef1-b6f17100a86c" providerId="ADAL" clId="{6B00387B-F80F-4D34-9B9A-0925714B5B11}" dt="2023-09-11T21:19:07.606" v="3739" actId="22"/>
          <ac:spMkLst>
            <pc:docMk/>
            <pc:sldMk cId="2893417627" sldId="464"/>
            <ac:spMk id="3" creationId="{6690FB3C-45EC-1BD3-B650-6C91B3976405}"/>
          </ac:spMkLst>
        </pc:spChg>
        <pc:spChg chg="add mod">
          <ac:chgData name="Montanez, Celia" userId="ccf50a8b-cd66-405c-8ef1-b6f17100a86c" providerId="ADAL" clId="{6B00387B-F80F-4D34-9B9A-0925714B5B11}" dt="2023-09-11T21:29:00.050" v="3995" actId="1076"/>
          <ac:spMkLst>
            <pc:docMk/>
            <pc:sldMk cId="2893417627" sldId="464"/>
            <ac:spMk id="6" creationId="{4B04B66A-062A-C1A3-DA75-F4460EE40D79}"/>
          </ac:spMkLst>
        </pc:spChg>
        <pc:spChg chg="add mod">
          <ac:chgData name="Montanez, Celia" userId="ccf50a8b-cd66-405c-8ef1-b6f17100a86c" providerId="ADAL" clId="{6B00387B-F80F-4D34-9B9A-0925714B5B11}" dt="2023-09-11T21:29:22.728" v="4001" actId="1076"/>
          <ac:spMkLst>
            <pc:docMk/>
            <pc:sldMk cId="2893417627" sldId="464"/>
            <ac:spMk id="7" creationId="{9BE599A2-B35B-08D2-6ECF-C41F80C73C8E}"/>
          </ac:spMkLst>
        </pc:spChg>
        <pc:spChg chg="add mod">
          <ac:chgData name="Montanez, Celia" userId="ccf50a8b-cd66-405c-8ef1-b6f17100a86c" providerId="ADAL" clId="{6B00387B-F80F-4D34-9B9A-0925714B5B11}" dt="2023-09-11T21:29:36.631" v="4004" actId="1076"/>
          <ac:spMkLst>
            <pc:docMk/>
            <pc:sldMk cId="2893417627" sldId="464"/>
            <ac:spMk id="8" creationId="{FD8749CC-1E00-583D-7951-434D5D5882E1}"/>
          </ac:spMkLst>
        </pc:spChg>
        <pc:spChg chg="add mod">
          <ac:chgData name="Montanez, Celia" userId="ccf50a8b-cd66-405c-8ef1-b6f17100a86c" providerId="ADAL" clId="{6B00387B-F80F-4D34-9B9A-0925714B5B11}" dt="2023-09-11T21:31:22.742" v="4056" actId="113"/>
          <ac:spMkLst>
            <pc:docMk/>
            <pc:sldMk cId="2893417627" sldId="464"/>
            <ac:spMk id="9" creationId="{6CA61710-DC5E-20E6-66D4-0C345FA643A9}"/>
          </ac:spMkLst>
        </pc:spChg>
        <pc:spChg chg="add mod">
          <ac:chgData name="Montanez, Celia" userId="ccf50a8b-cd66-405c-8ef1-b6f17100a86c" providerId="ADAL" clId="{6B00387B-F80F-4D34-9B9A-0925714B5B11}" dt="2023-09-11T21:32:32.431" v="4116" actId="20577"/>
          <ac:spMkLst>
            <pc:docMk/>
            <pc:sldMk cId="2893417627" sldId="464"/>
            <ac:spMk id="15" creationId="{68F17A11-F1A7-2BA5-48A4-02E3BDC6C3FA}"/>
          </ac:spMkLst>
        </pc:spChg>
        <pc:picChg chg="add mod ord">
          <ac:chgData name="Montanez, Celia" userId="ccf50a8b-cd66-405c-8ef1-b6f17100a86c" providerId="ADAL" clId="{6B00387B-F80F-4D34-9B9A-0925714B5B11}" dt="2023-09-11T21:29:49.101" v="4006" actId="1076"/>
          <ac:picMkLst>
            <pc:docMk/>
            <pc:sldMk cId="2893417627" sldId="464"/>
            <ac:picMk id="5" creationId="{8851398B-D178-E5C1-5F3A-6C83132212AE}"/>
          </ac:picMkLst>
        </pc:picChg>
        <pc:cxnChg chg="add mod">
          <ac:chgData name="Montanez, Celia" userId="ccf50a8b-cd66-405c-8ef1-b6f17100a86c" providerId="ADAL" clId="{6B00387B-F80F-4D34-9B9A-0925714B5B11}" dt="2023-09-11T21:31:58.455" v="4073" actId="1076"/>
          <ac:cxnSpMkLst>
            <pc:docMk/>
            <pc:sldMk cId="2893417627" sldId="464"/>
            <ac:cxnSpMk id="11" creationId="{CB636808-3235-6495-CF88-8A267CCB52F2}"/>
          </ac:cxnSpMkLst>
        </pc:cxnChg>
        <pc:cxnChg chg="add mod">
          <ac:chgData name="Montanez, Celia" userId="ccf50a8b-cd66-405c-8ef1-b6f17100a86c" providerId="ADAL" clId="{6B00387B-F80F-4D34-9B9A-0925714B5B11}" dt="2023-09-11T21:32:11.802" v="4075" actId="1076"/>
          <ac:cxnSpMkLst>
            <pc:docMk/>
            <pc:sldMk cId="2893417627" sldId="464"/>
            <ac:cxnSpMk id="16" creationId="{4DB25EC0-1F68-867D-10F6-73A8B2075138}"/>
          </ac:cxnSpMkLst>
        </pc:cxnChg>
      </pc:sldChg>
      <pc:sldChg chg="addSp delSp modSp new del mod modClrScheme chgLayout">
        <pc:chgData name="Montanez, Celia" userId="ccf50a8b-cd66-405c-8ef1-b6f17100a86c" providerId="ADAL" clId="{6B00387B-F80F-4D34-9B9A-0925714B5B11}" dt="2023-09-11T21:55:29.946" v="4468" actId="2696"/>
        <pc:sldMkLst>
          <pc:docMk/>
          <pc:sldMk cId="1569920329" sldId="465"/>
        </pc:sldMkLst>
        <pc:spChg chg="del mod ord">
          <ac:chgData name="Montanez, Celia" userId="ccf50a8b-cd66-405c-8ef1-b6f17100a86c" providerId="ADAL" clId="{6B00387B-F80F-4D34-9B9A-0925714B5B11}" dt="2023-09-11T21:44:57.003" v="4289" actId="700"/>
          <ac:spMkLst>
            <pc:docMk/>
            <pc:sldMk cId="1569920329" sldId="465"/>
            <ac:spMk id="2" creationId="{7784EC8B-CC2B-DA03-CDA5-F9F1577B6CDA}"/>
          </ac:spMkLst>
        </pc:spChg>
        <pc:spChg chg="del mod ord">
          <ac:chgData name="Montanez, Celia" userId="ccf50a8b-cd66-405c-8ef1-b6f17100a86c" providerId="ADAL" clId="{6B00387B-F80F-4D34-9B9A-0925714B5B11}" dt="2023-09-11T21:44:57.003" v="4289" actId="700"/>
          <ac:spMkLst>
            <pc:docMk/>
            <pc:sldMk cId="1569920329" sldId="465"/>
            <ac:spMk id="3" creationId="{2384BEC5-B4D1-4AB4-C325-12AD26DD6A35}"/>
          </ac:spMkLst>
        </pc:spChg>
        <pc:spChg chg="del mod ord">
          <ac:chgData name="Montanez, Celia" userId="ccf50a8b-cd66-405c-8ef1-b6f17100a86c" providerId="ADAL" clId="{6B00387B-F80F-4D34-9B9A-0925714B5B11}" dt="2023-09-11T21:44:57.003" v="4289" actId="700"/>
          <ac:spMkLst>
            <pc:docMk/>
            <pc:sldMk cId="1569920329" sldId="465"/>
            <ac:spMk id="4" creationId="{D4AA010D-2234-C17B-CE19-F860C97F9B8A}"/>
          </ac:spMkLst>
        </pc:spChg>
        <pc:spChg chg="del">
          <ac:chgData name="Montanez, Celia" userId="ccf50a8b-cd66-405c-8ef1-b6f17100a86c" providerId="ADAL" clId="{6B00387B-F80F-4D34-9B9A-0925714B5B11}" dt="2023-09-11T21:44:57.003" v="4289" actId="700"/>
          <ac:spMkLst>
            <pc:docMk/>
            <pc:sldMk cId="1569920329" sldId="465"/>
            <ac:spMk id="5" creationId="{AEC46CF2-2865-C0C8-8320-40B98E4AA41F}"/>
          </ac:spMkLst>
        </pc:spChg>
        <pc:spChg chg="del">
          <ac:chgData name="Montanez, Celia" userId="ccf50a8b-cd66-405c-8ef1-b6f17100a86c" providerId="ADAL" clId="{6B00387B-F80F-4D34-9B9A-0925714B5B11}" dt="2023-09-11T21:44:57.003" v="4289" actId="700"/>
          <ac:spMkLst>
            <pc:docMk/>
            <pc:sldMk cId="1569920329" sldId="465"/>
            <ac:spMk id="6" creationId="{BD6234BF-7B37-D58D-AF67-3E4793949299}"/>
          </ac:spMkLst>
        </pc:spChg>
        <pc:spChg chg="add del mod ord">
          <ac:chgData name="Montanez, Celia" userId="ccf50a8b-cd66-405c-8ef1-b6f17100a86c" providerId="ADAL" clId="{6B00387B-F80F-4D34-9B9A-0925714B5B11}" dt="2023-09-11T21:46:01.222" v="4290" actId="700"/>
          <ac:spMkLst>
            <pc:docMk/>
            <pc:sldMk cId="1569920329" sldId="465"/>
            <ac:spMk id="7" creationId="{547869B4-5DFC-BAFF-7FDC-6FC7C8932892}"/>
          </ac:spMkLst>
        </pc:spChg>
        <pc:spChg chg="add del mod ord">
          <ac:chgData name="Montanez, Celia" userId="ccf50a8b-cd66-405c-8ef1-b6f17100a86c" providerId="ADAL" clId="{6B00387B-F80F-4D34-9B9A-0925714B5B11}" dt="2023-09-11T21:46:01.222" v="4290" actId="700"/>
          <ac:spMkLst>
            <pc:docMk/>
            <pc:sldMk cId="1569920329" sldId="465"/>
            <ac:spMk id="8" creationId="{733D0AEF-78F1-033E-8EAD-02336BFC2D3D}"/>
          </ac:spMkLst>
        </pc:spChg>
        <pc:spChg chg="add del mod ord">
          <ac:chgData name="Montanez, Celia" userId="ccf50a8b-cd66-405c-8ef1-b6f17100a86c" providerId="ADAL" clId="{6B00387B-F80F-4D34-9B9A-0925714B5B11}" dt="2023-09-11T21:46:01.222" v="4290" actId="700"/>
          <ac:spMkLst>
            <pc:docMk/>
            <pc:sldMk cId="1569920329" sldId="465"/>
            <ac:spMk id="9" creationId="{6CFEBF73-D338-6107-2E6C-84A8E7D997AB}"/>
          </ac:spMkLst>
        </pc:spChg>
        <pc:spChg chg="add mod ord">
          <ac:chgData name="Montanez, Celia" userId="ccf50a8b-cd66-405c-8ef1-b6f17100a86c" providerId="ADAL" clId="{6B00387B-F80F-4D34-9B9A-0925714B5B11}" dt="2023-09-11T21:50:11.115" v="4461" actId="20577"/>
          <ac:spMkLst>
            <pc:docMk/>
            <pc:sldMk cId="1569920329" sldId="465"/>
            <ac:spMk id="10" creationId="{79C15F21-725D-A990-EE46-5D61F95DF8F9}"/>
          </ac:spMkLst>
        </pc:spChg>
        <pc:spChg chg="add mod ord">
          <ac:chgData name="Montanez, Celia" userId="ccf50a8b-cd66-405c-8ef1-b6f17100a86c" providerId="ADAL" clId="{6B00387B-F80F-4D34-9B9A-0925714B5B11}" dt="2023-09-11T21:48:48.172" v="4458" actId="20577"/>
          <ac:spMkLst>
            <pc:docMk/>
            <pc:sldMk cId="1569920329" sldId="465"/>
            <ac:spMk id="11" creationId="{8C3ED536-DA7F-4BC5-2EDA-6C7B40D9F4D9}"/>
          </ac:spMkLst>
        </pc:spChg>
      </pc:sldChg>
    </pc:docChg>
  </pc:docChgLst>
  <pc:docChgLst>
    <pc:chgData name="Montanez, Celia" userId="ccf50a8b-cd66-405c-8ef1-b6f17100a86c" providerId="ADAL" clId="{106F317B-8101-4AF8-A459-C182960050F9}"/>
    <pc:docChg chg="modSld">
      <pc:chgData name="Montanez, Celia" userId="ccf50a8b-cd66-405c-8ef1-b6f17100a86c" providerId="ADAL" clId="{106F317B-8101-4AF8-A459-C182960050F9}" dt="2023-09-12T18:03:40.282" v="4" actId="2711"/>
      <pc:docMkLst>
        <pc:docMk/>
      </pc:docMkLst>
      <pc:sldChg chg="modSp mod">
        <pc:chgData name="Montanez, Celia" userId="ccf50a8b-cd66-405c-8ef1-b6f17100a86c" providerId="ADAL" clId="{106F317B-8101-4AF8-A459-C182960050F9}" dt="2023-09-12T18:03:40.282" v="4" actId="2711"/>
        <pc:sldMkLst>
          <pc:docMk/>
          <pc:sldMk cId="626282989" sldId="258"/>
        </pc:sldMkLst>
        <pc:graphicFrameChg chg="mod modGraphic">
          <ac:chgData name="Montanez, Celia" userId="ccf50a8b-cd66-405c-8ef1-b6f17100a86c" providerId="ADAL" clId="{106F317B-8101-4AF8-A459-C182960050F9}" dt="2023-09-12T18:03:40.282" v="4" actId="2711"/>
          <ac:graphicFrameMkLst>
            <pc:docMk/>
            <pc:sldMk cId="626282989" sldId="258"/>
            <ac:graphicFrameMk id="25" creationId="{EDA53B75-FAD7-8B2F-4060-C7553B11D3F0}"/>
          </ac:graphicFrameMkLst>
        </pc:graphicFrameChg>
      </pc:sldChg>
    </pc:docChg>
  </pc:docChgLst>
  <pc:docChgLst>
    <pc:chgData name="Montanez, Celia" userId="S::celia.montanez@riversideinsights.com::ccf50a8b-cd66-405c-8ef1-b6f17100a86c" providerId="AD" clId="Web-{22139858-5C2E-4D81-1342-5578DC9E30E7}"/>
    <pc:docChg chg="modSld">
      <pc:chgData name="Montanez, Celia" userId="S::celia.montanez@riversideinsights.com::ccf50a8b-cd66-405c-8ef1-b6f17100a86c" providerId="AD" clId="Web-{22139858-5C2E-4D81-1342-5578DC9E30E7}" dt="2023-09-15T19:16:44.433" v="0" actId="20577"/>
      <pc:docMkLst>
        <pc:docMk/>
      </pc:docMkLst>
      <pc:sldChg chg="modSp">
        <pc:chgData name="Montanez, Celia" userId="S::celia.montanez@riversideinsights.com::ccf50a8b-cd66-405c-8ef1-b6f17100a86c" providerId="AD" clId="Web-{22139858-5C2E-4D81-1342-5578DC9E30E7}" dt="2023-09-15T19:16:44.433" v="0" actId="20577"/>
        <pc:sldMkLst>
          <pc:docMk/>
          <pc:sldMk cId="2580069631" sldId="260"/>
        </pc:sldMkLst>
        <pc:spChg chg="mod">
          <ac:chgData name="Montanez, Celia" userId="S::celia.montanez@riversideinsights.com::ccf50a8b-cd66-405c-8ef1-b6f17100a86c" providerId="AD" clId="Web-{22139858-5C2E-4D81-1342-5578DC9E30E7}" dt="2023-09-15T19:16:44.433" v="0" actId="20577"/>
          <ac:spMkLst>
            <pc:docMk/>
            <pc:sldMk cId="2580069631" sldId="260"/>
            <ac:spMk id="3" creationId="{D4755602-DD80-F3D1-16AA-34EFDF34477B}"/>
          </ac:spMkLst>
        </pc:sp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6.xml.rels><?xml version="1.0" encoding="UTF-8" standalone="yes"?>
<Relationships xmlns="http://schemas.openxmlformats.org/package/2006/relationships"><Relationship Id="rId1" Type="http://schemas.openxmlformats.org/officeDocument/2006/relationships/hyperlink" Target="http://www.riversideonlinetest.com/" TargetMode="External"/></Relationships>
</file>

<file path=ppt/diagrams/_rels/drawing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6.xml.rels><?xml version="1.0" encoding="UTF-8" standalone="yes"?>
<Relationships xmlns="http://schemas.openxmlformats.org/package/2006/relationships"><Relationship Id="rId1" Type="http://schemas.openxmlformats.org/officeDocument/2006/relationships/hyperlink" Target="http://www.riversideonlinetest.com/"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29FC01-9D87-4C17-8758-017E0226EBCE}" type="doc">
      <dgm:prSet loTypeId="urn:microsoft.com/office/officeart/2005/8/layout/vList2" loCatId="list" qsTypeId="urn:microsoft.com/office/officeart/2005/8/quickstyle/3d1" qsCatId="3D" csTypeId="urn:microsoft.com/office/officeart/2005/8/colors/accent2_2" csCatId="accent2" phldr="1"/>
      <dgm:spPr/>
      <dgm:t>
        <a:bodyPr/>
        <a:lstStyle/>
        <a:p>
          <a:endParaRPr lang="en-US"/>
        </a:p>
      </dgm:t>
    </dgm:pt>
    <dgm:pt modelId="{25CDCADA-072A-491A-BE03-6BD91D89934A}">
      <dgm:prSet/>
      <dgm:spPr>
        <a:solidFill>
          <a:schemeClr val="accent1">
            <a:lumMod val="75000"/>
          </a:schemeClr>
        </a:solidFill>
      </dgm:spPr>
      <dgm:t>
        <a:bodyPr/>
        <a:lstStyle/>
        <a:p>
          <a:r>
            <a:rPr lang="en-US" dirty="0"/>
            <a:t>The Gifted and Talented Grade 2 Assessment is a statewide assessment used to identify students for district gifted and talented programs. Students are identified for this program by demonstrating high performance ability or potential in academic and/or artistic areas.</a:t>
          </a:r>
        </a:p>
      </dgm:t>
    </dgm:pt>
    <dgm:pt modelId="{134D6AD7-62EC-446B-8621-0919527201D5}" type="parTrans" cxnId="{0CDF0913-4E1C-461F-8BBC-93B86829FDB4}">
      <dgm:prSet/>
      <dgm:spPr/>
      <dgm:t>
        <a:bodyPr/>
        <a:lstStyle/>
        <a:p>
          <a:endParaRPr lang="en-US"/>
        </a:p>
      </dgm:t>
    </dgm:pt>
    <dgm:pt modelId="{97451552-7FC5-4574-8DB4-F6DC1074A893}" type="sibTrans" cxnId="{0CDF0913-4E1C-461F-8BBC-93B86829FDB4}">
      <dgm:prSet/>
      <dgm:spPr/>
      <dgm:t>
        <a:bodyPr/>
        <a:lstStyle/>
        <a:p>
          <a:endParaRPr lang="en-US"/>
        </a:p>
      </dgm:t>
    </dgm:pt>
    <dgm:pt modelId="{97595F7A-B94C-4E92-9141-EB2514C30F9B}" type="pres">
      <dgm:prSet presAssocID="{D929FC01-9D87-4C17-8758-017E0226EBCE}" presName="linear" presStyleCnt="0">
        <dgm:presLayoutVars>
          <dgm:animLvl val="lvl"/>
          <dgm:resizeHandles val="exact"/>
        </dgm:presLayoutVars>
      </dgm:prSet>
      <dgm:spPr/>
    </dgm:pt>
    <dgm:pt modelId="{0D50B3DB-BFBA-405C-BA9E-C1DD68C280FF}" type="pres">
      <dgm:prSet presAssocID="{25CDCADA-072A-491A-BE03-6BD91D89934A}" presName="parentText" presStyleLbl="node1" presStyleIdx="0" presStyleCnt="1">
        <dgm:presLayoutVars>
          <dgm:chMax val="0"/>
          <dgm:bulletEnabled val="1"/>
        </dgm:presLayoutVars>
      </dgm:prSet>
      <dgm:spPr/>
    </dgm:pt>
  </dgm:ptLst>
  <dgm:cxnLst>
    <dgm:cxn modelId="{0CDF0913-4E1C-461F-8BBC-93B86829FDB4}" srcId="{D929FC01-9D87-4C17-8758-017E0226EBCE}" destId="{25CDCADA-072A-491A-BE03-6BD91D89934A}" srcOrd="0" destOrd="0" parTransId="{134D6AD7-62EC-446B-8621-0919527201D5}" sibTransId="{97451552-7FC5-4574-8DB4-F6DC1074A893}"/>
    <dgm:cxn modelId="{313C9740-DB18-436B-8061-DBA7D3EE92DA}" type="presOf" srcId="{D929FC01-9D87-4C17-8758-017E0226EBCE}" destId="{97595F7A-B94C-4E92-9141-EB2514C30F9B}" srcOrd="0" destOrd="0" presId="urn:microsoft.com/office/officeart/2005/8/layout/vList2"/>
    <dgm:cxn modelId="{8F983DBA-910F-4032-9E99-749DAC8BDAE9}" type="presOf" srcId="{25CDCADA-072A-491A-BE03-6BD91D89934A}" destId="{0D50B3DB-BFBA-405C-BA9E-C1DD68C280FF}" srcOrd="0" destOrd="0" presId="urn:microsoft.com/office/officeart/2005/8/layout/vList2"/>
    <dgm:cxn modelId="{E51A3E57-44E1-499F-8B73-D9F8AEFAAA32}" type="presParOf" srcId="{97595F7A-B94C-4E92-9141-EB2514C30F9B}" destId="{0D50B3DB-BFBA-405C-BA9E-C1DD68C280F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21E3CF-D6AC-475C-8AD4-571422A5B7D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5A146EC2-AAA0-40DE-ADEF-B69CBF591599}">
      <dgm:prSet custT="1"/>
      <dgm:spPr>
        <a:effectLst>
          <a:outerShdw blurRad="50800" dist="38100" dir="2700000" algn="tl" rotWithShape="0">
            <a:prstClr val="black">
              <a:alpha val="40000"/>
            </a:prstClr>
          </a:outerShdw>
        </a:effectLst>
      </dgm:spPr>
      <dgm:t>
        <a:bodyPr/>
        <a:lstStyle/>
        <a:p>
          <a:r>
            <a:rPr lang="en-US" sz="2000" b="1" dirty="0">
              <a:solidFill>
                <a:schemeClr val="tx1"/>
              </a:solidFill>
            </a:rPr>
            <a:t>Setting – individual or small group </a:t>
          </a:r>
        </a:p>
      </dgm:t>
      <dgm:extLst>
        <a:ext uri="{E40237B7-FDA0-4F09-8148-C483321AD2D9}">
          <dgm14:cNvPr xmlns:dgm14="http://schemas.microsoft.com/office/drawing/2010/diagram" id="0" name="" descr="State-Allowed Accommodations are listed in a rectangular box each."/>
        </a:ext>
      </dgm:extLst>
    </dgm:pt>
    <dgm:pt modelId="{5B9DB823-FEE3-44FE-A1B5-96CE9369E4A5}" type="parTrans" cxnId="{387F9782-B234-45A2-BC7D-02664A5FEB9D}">
      <dgm:prSet/>
      <dgm:spPr/>
      <dgm:t>
        <a:bodyPr/>
        <a:lstStyle/>
        <a:p>
          <a:endParaRPr lang="en-US"/>
        </a:p>
      </dgm:t>
    </dgm:pt>
    <dgm:pt modelId="{F84F2E85-F21E-4A1F-8D14-D3A7C3BC29E4}" type="sibTrans" cxnId="{387F9782-B234-45A2-BC7D-02664A5FEB9D}">
      <dgm:prSet/>
      <dgm:spPr/>
      <dgm:t>
        <a:bodyPr/>
        <a:lstStyle/>
        <a:p>
          <a:endParaRPr lang="en-US"/>
        </a:p>
      </dgm:t>
    </dgm:pt>
    <dgm:pt modelId="{ABC65C14-D1DE-4AE6-81FD-1E5EC8D0FA5C}">
      <dgm:prSet custT="1"/>
      <dgm:spPr>
        <a:effectLst>
          <a:outerShdw blurRad="50800" dist="38100" dir="2700000" algn="tl" rotWithShape="0">
            <a:prstClr val="black">
              <a:alpha val="40000"/>
            </a:prstClr>
          </a:outerShdw>
        </a:effectLst>
      </dgm:spPr>
      <dgm:t>
        <a:bodyPr/>
        <a:lstStyle/>
        <a:p>
          <a:r>
            <a:rPr lang="en-US" sz="2000" b="1" dirty="0">
              <a:solidFill>
                <a:schemeClr val="tx1"/>
              </a:solidFill>
            </a:rPr>
            <a:t>Timing – frequent and extended breaks</a:t>
          </a:r>
        </a:p>
      </dgm:t>
    </dgm:pt>
    <dgm:pt modelId="{071A80E1-CF1B-4DA3-BAC8-3AB73FB38861}" type="parTrans" cxnId="{B013DB17-E611-4EF6-A611-9EBC285CD3CB}">
      <dgm:prSet/>
      <dgm:spPr/>
      <dgm:t>
        <a:bodyPr/>
        <a:lstStyle/>
        <a:p>
          <a:endParaRPr lang="en-US"/>
        </a:p>
      </dgm:t>
    </dgm:pt>
    <dgm:pt modelId="{A6267E00-30D5-48BC-8F28-7EC97DF66B6A}" type="sibTrans" cxnId="{B013DB17-E611-4EF6-A611-9EBC285CD3CB}">
      <dgm:prSet/>
      <dgm:spPr/>
      <dgm:t>
        <a:bodyPr/>
        <a:lstStyle/>
        <a:p>
          <a:endParaRPr lang="en-US"/>
        </a:p>
      </dgm:t>
    </dgm:pt>
    <dgm:pt modelId="{DFF7096B-EC53-4A69-9A6D-DB4E5D107970}">
      <dgm:prSet custT="1"/>
      <dgm:spPr>
        <a:effectLst>
          <a:outerShdw blurRad="50800" dist="38100" dir="2700000" algn="tl" rotWithShape="0">
            <a:prstClr val="black">
              <a:alpha val="40000"/>
            </a:prstClr>
          </a:outerShdw>
        </a:effectLst>
      </dgm:spPr>
      <dgm:t>
        <a:bodyPr/>
        <a:lstStyle/>
        <a:p>
          <a:r>
            <a:rPr lang="en-US" sz="2000" b="1" dirty="0">
              <a:solidFill>
                <a:schemeClr val="tx1"/>
              </a:solidFill>
            </a:rPr>
            <a:t>Scheduling - multiple sessions or days</a:t>
          </a:r>
        </a:p>
      </dgm:t>
    </dgm:pt>
    <dgm:pt modelId="{A19D21DC-8E61-455A-BCAA-2EA499864ACF}" type="parTrans" cxnId="{C1B5E0DC-578F-49E7-AA72-306AEB08628E}">
      <dgm:prSet/>
      <dgm:spPr/>
      <dgm:t>
        <a:bodyPr/>
        <a:lstStyle/>
        <a:p>
          <a:endParaRPr lang="en-US"/>
        </a:p>
      </dgm:t>
    </dgm:pt>
    <dgm:pt modelId="{3AD02D07-4749-4E8A-A195-97F1835DFCCC}" type="sibTrans" cxnId="{C1B5E0DC-578F-49E7-AA72-306AEB08628E}">
      <dgm:prSet/>
      <dgm:spPr/>
      <dgm:t>
        <a:bodyPr/>
        <a:lstStyle/>
        <a:p>
          <a:endParaRPr lang="en-US"/>
        </a:p>
      </dgm:t>
    </dgm:pt>
    <dgm:pt modelId="{6CA052B0-4681-4F9E-952D-108FCBD8CFCB}">
      <dgm:prSet/>
      <dgm:spPr>
        <a:effectLst>
          <a:outerShdw blurRad="50800" dist="38100" dir="2700000" algn="tl" rotWithShape="0">
            <a:prstClr val="black">
              <a:alpha val="40000"/>
            </a:prstClr>
          </a:outerShdw>
        </a:effectLst>
      </dgm:spPr>
      <dgm:t>
        <a:bodyPr/>
        <a:lstStyle/>
        <a:p>
          <a:r>
            <a:rPr lang="en-US" b="1" dirty="0">
              <a:solidFill>
                <a:schemeClr val="tx1"/>
              </a:solidFill>
            </a:rPr>
            <a:t>Presentation –read aloud to self, repeating or signing the directions, repeated directions, signed administration </a:t>
          </a:r>
        </a:p>
      </dgm:t>
    </dgm:pt>
    <dgm:pt modelId="{D5B8EE49-1E12-4E27-8813-C96E36F8B018}" type="parTrans" cxnId="{A33611D1-0C10-4050-9C00-E4A0CE446A5A}">
      <dgm:prSet/>
      <dgm:spPr/>
      <dgm:t>
        <a:bodyPr/>
        <a:lstStyle/>
        <a:p>
          <a:endParaRPr lang="en-US"/>
        </a:p>
      </dgm:t>
    </dgm:pt>
    <dgm:pt modelId="{7A32C647-85E1-4CF7-964A-00038E59CFB0}" type="sibTrans" cxnId="{A33611D1-0C10-4050-9C00-E4A0CE446A5A}">
      <dgm:prSet/>
      <dgm:spPr/>
      <dgm:t>
        <a:bodyPr/>
        <a:lstStyle/>
        <a:p>
          <a:endParaRPr lang="en-US"/>
        </a:p>
      </dgm:t>
    </dgm:pt>
    <dgm:pt modelId="{8366E6AA-BED5-4D55-81BB-11D31A103139}">
      <dgm:prSet custT="1"/>
      <dgm:spPr>
        <a:effectLst>
          <a:outerShdw blurRad="50800" dist="38100" dir="2700000" algn="tl" rotWithShape="0">
            <a:prstClr val="black">
              <a:alpha val="40000"/>
            </a:prstClr>
          </a:outerShdw>
        </a:effectLst>
      </dgm:spPr>
      <dgm:t>
        <a:bodyPr/>
        <a:lstStyle/>
        <a:p>
          <a:r>
            <a:rPr lang="en-US" sz="2000" b="1" dirty="0">
              <a:solidFill>
                <a:schemeClr val="tx1"/>
              </a:solidFill>
            </a:rPr>
            <a:t>Response – nonverbal indication of answer choices or dictation of responses</a:t>
          </a:r>
        </a:p>
      </dgm:t>
    </dgm:pt>
    <dgm:pt modelId="{5C1B2650-C127-45B8-B515-58EDB2DCF2E4}" type="parTrans" cxnId="{8B93EDDE-3677-44FF-B603-1F4F2F97036F}">
      <dgm:prSet/>
      <dgm:spPr/>
      <dgm:t>
        <a:bodyPr/>
        <a:lstStyle/>
        <a:p>
          <a:endParaRPr lang="en-US"/>
        </a:p>
      </dgm:t>
    </dgm:pt>
    <dgm:pt modelId="{E793EB05-7B7F-4E72-8CDD-34384DE97D19}" type="sibTrans" cxnId="{8B93EDDE-3677-44FF-B603-1F4F2F97036F}">
      <dgm:prSet/>
      <dgm:spPr/>
      <dgm:t>
        <a:bodyPr/>
        <a:lstStyle/>
        <a:p>
          <a:endParaRPr lang="en-US"/>
        </a:p>
      </dgm:t>
    </dgm:pt>
    <dgm:pt modelId="{A6F3E0B6-24A8-4FF3-9C66-ED03DE10334A}">
      <dgm:prSet custT="1"/>
      <dgm:spPr>
        <a:effectLst>
          <a:outerShdw blurRad="50800" dist="38100" dir="2700000" algn="tl" rotWithShape="0">
            <a:prstClr val="black">
              <a:alpha val="40000"/>
            </a:prstClr>
          </a:outerShdw>
        </a:effectLst>
      </dgm:spPr>
      <dgm:t>
        <a:bodyPr/>
        <a:lstStyle/>
        <a:p>
          <a:r>
            <a:rPr lang="en-US" sz="2000" b="1" dirty="0">
              <a:solidFill>
                <a:schemeClr val="tx1"/>
              </a:solidFill>
            </a:rPr>
            <a:t>Bilingual Dictionary – word-to-word dictionary only with no pictures, definitions, etc.</a:t>
          </a:r>
        </a:p>
      </dgm:t>
    </dgm:pt>
    <dgm:pt modelId="{B7F0A5F2-3CD2-434C-A8D5-390F141314CA}" type="parTrans" cxnId="{A5A21E06-B9F8-4E81-BD20-9D866C62B4F4}">
      <dgm:prSet/>
      <dgm:spPr/>
      <dgm:t>
        <a:bodyPr/>
        <a:lstStyle/>
        <a:p>
          <a:endParaRPr lang="en-US"/>
        </a:p>
      </dgm:t>
    </dgm:pt>
    <dgm:pt modelId="{30FF547A-ABF4-4422-927C-AD0E832D0F97}" type="sibTrans" cxnId="{A5A21E06-B9F8-4E81-BD20-9D866C62B4F4}">
      <dgm:prSet/>
      <dgm:spPr/>
      <dgm:t>
        <a:bodyPr/>
        <a:lstStyle/>
        <a:p>
          <a:endParaRPr lang="en-US"/>
        </a:p>
      </dgm:t>
    </dgm:pt>
    <dgm:pt modelId="{FAD44626-4A7C-4CC6-A026-8038CE0A945A}">
      <dgm:prSet custT="1"/>
      <dgm:spPr>
        <a:effectLst>
          <a:outerShdw blurRad="50800" dist="38100" dir="2700000" algn="tl" rotWithShape="0">
            <a:prstClr val="black">
              <a:alpha val="40000"/>
            </a:prstClr>
          </a:outerShdw>
        </a:effectLst>
      </dgm:spPr>
      <dgm:t>
        <a:bodyPr/>
        <a:lstStyle/>
        <a:p>
          <a:r>
            <a:rPr lang="en-US" sz="2000" b="1" dirty="0">
              <a:solidFill>
                <a:schemeClr val="tx1"/>
              </a:solidFill>
            </a:rPr>
            <a:t>Translate Directions – only general test directions may be translated</a:t>
          </a:r>
        </a:p>
      </dgm:t>
    </dgm:pt>
    <dgm:pt modelId="{F97A99CE-8D97-4C2C-8557-C1D5B199519D}" type="parTrans" cxnId="{ED514B14-5AD0-4F94-B6DF-E3F17E5E7211}">
      <dgm:prSet/>
      <dgm:spPr/>
      <dgm:t>
        <a:bodyPr/>
        <a:lstStyle/>
        <a:p>
          <a:endParaRPr lang="en-US"/>
        </a:p>
      </dgm:t>
    </dgm:pt>
    <dgm:pt modelId="{B492FF3B-9012-48E2-96B4-09D9649F7191}" type="sibTrans" cxnId="{ED514B14-5AD0-4F94-B6DF-E3F17E5E7211}">
      <dgm:prSet/>
      <dgm:spPr/>
      <dgm:t>
        <a:bodyPr/>
        <a:lstStyle/>
        <a:p>
          <a:endParaRPr lang="en-US"/>
        </a:p>
      </dgm:t>
    </dgm:pt>
    <dgm:pt modelId="{8F23808F-BA5D-44C5-8BB3-BBC9EA25C065}" type="pres">
      <dgm:prSet presAssocID="{7E21E3CF-D6AC-475C-8AD4-571422A5B7D1}" presName="diagram" presStyleCnt="0">
        <dgm:presLayoutVars>
          <dgm:dir/>
          <dgm:resizeHandles val="exact"/>
        </dgm:presLayoutVars>
      </dgm:prSet>
      <dgm:spPr/>
    </dgm:pt>
    <dgm:pt modelId="{DEBD332F-3281-41D8-BE70-356A32E36BD4}" type="pres">
      <dgm:prSet presAssocID="{5A146EC2-AAA0-40DE-ADEF-B69CBF591599}" presName="node" presStyleLbl="node1" presStyleIdx="0" presStyleCnt="7">
        <dgm:presLayoutVars>
          <dgm:bulletEnabled val="1"/>
        </dgm:presLayoutVars>
      </dgm:prSet>
      <dgm:spPr/>
    </dgm:pt>
    <dgm:pt modelId="{3C4C0A7B-590C-4BFE-A138-7F05E117E1A5}" type="pres">
      <dgm:prSet presAssocID="{F84F2E85-F21E-4A1F-8D14-D3A7C3BC29E4}" presName="sibTrans" presStyleCnt="0"/>
      <dgm:spPr/>
    </dgm:pt>
    <dgm:pt modelId="{206AF061-4B56-4413-A88D-B2E07992D0D3}" type="pres">
      <dgm:prSet presAssocID="{ABC65C14-D1DE-4AE6-81FD-1E5EC8D0FA5C}" presName="node" presStyleLbl="node1" presStyleIdx="1" presStyleCnt="7">
        <dgm:presLayoutVars>
          <dgm:bulletEnabled val="1"/>
        </dgm:presLayoutVars>
      </dgm:prSet>
      <dgm:spPr/>
    </dgm:pt>
    <dgm:pt modelId="{873301E3-5CA9-4D88-8E86-DAF001C21C57}" type="pres">
      <dgm:prSet presAssocID="{A6267E00-30D5-48BC-8F28-7EC97DF66B6A}" presName="sibTrans" presStyleCnt="0"/>
      <dgm:spPr/>
    </dgm:pt>
    <dgm:pt modelId="{E00113DC-D400-45B0-910D-8259C47EF4E3}" type="pres">
      <dgm:prSet presAssocID="{DFF7096B-EC53-4A69-9A6D-DB4E5D107970}" presName="node" presStyleLbl="node1" presStyleIdx="2" presStyleCnt="7">
        <dgm:presLayoutVars>
          <dgm:bulletEnabled val="1"/>
        </dgm:presLayoutVars>
      </dgm:prSet>
      <dgm:spPr/>
    </dgm:pt>
    <dgm:pt modelId="{D236771B-8778-42FA-92DC-65550D83785E}" type="pres">
      <dgm:prSet presAssocID="{3AD02D07-4749-4E8A-A195-97F1835DFCCC}" presName="sibTrans" presStyleCnt="0"/>
      <dgm:spPr/>
    </dgm:pt>
    <dgm:pt modelId="{85076C92-45FF-4BA2-87BE-ECE218D93A25}" type="pres">
      <dgm:prSet presAssocID="{6CA052B0-4681-4F9E-952D-108FCBD8CFCB}" presName="node" presStyleLbl="node1" presStyleIdx="3" presStyleCnt="7">
        <dgm:presLayoutVars>
          <dgm:bulletEnabled val="1"/>
        </dgm:presLayoutVars>
      </dgm:prSet>
      <dgm:spPr/>
    </dgm:pt>
    <dgm:pt modelId="{F84DF169-CF66-40A1-BE6D-70CB39DE4560}" type="pres">
      <dgm:prSet presAssocID="{7A32C647-85E1-4CF7-964A-00038E59CFB0}" presName="sibTrans" presStyleCnt="0"/>
      <dgm:spPr/>
    </dgm:pt>
    <dgm:pt modelId="{ADE486A0-6FC9-4D34-A6BF-AEDB46556DA3}" type="pres">
      <dgm:prSet presAssocID="{8366E6AA-BED5-4D55-81BB-11D31A103139}" presName="node" presStyleLbl="node1" presStyleIdx="4" presStyleCnt="7">
        <dgm:presLayoutVars>
          <dgm:bulletEnabled val="1"/>
        </dgm:presLayoutVars>
      </dgm:prSet>
      <dgm:spPr/>
    </dgm:pt>
    <dgm:pt modelId="{17F5262A-531A-4A95-BBFA-EBFDAC8EC14D}" type="pres">
      <dgm:prSet presAssocID="{E793EB05-7B7F-4E72-8CDD-34384DE97D19}" presName="sibTrans" presStyleCnt="0"/>
      <dgm:spPr/>
    </dgm:pt>
    <dgm:pt modelId="{408408C4-8D96-471A-8BC4-88CB07BB0DEF}" type="pres">
      <dgm:prSet presAssocID="{A6F3E0B6-24A8-4FF3-9C66-ED03DE10334A}" presName="node" presStyleLbl="node1" presStyleIdx="5" presStyleCnt="7">
        <dgm:presLayoutVars>
          <dgm:bulletEnabled val="1"/>
        </dgm:presLayoutVars>
      </dgm:prSet>
      <dgm:spPr/>
    </dgm:pt>
    <dgm:pt modelId="{4ED0DD6A-079C-45AE-B675-C67A20697AC3}" type="pres">
      <dgm:prSet presAssocID="{30FF547A-ABF4-4422-927C-AD0E832D0F97}" presName="sibTrans" presStyleCnt="0"/>
      <dgm:spPr/>
    </dgm:pt>
    <dgm:pt modelId="{6BD05EED-4CF2-4019-BEA4-DE802C0B36C8}" type="pres">
      <dgm:prSet presAssocID="{FAD44626-4A7C-4CC6-A026-8038CE0A945A}" presName="node" presStyleLbl="node1" presStyleIdx="6" presStyleCnt="7">
        <dgm:presLayoutVars>
          <dgm:bulletEnabled val="1"/>
        </dgm:presLayoutVars>
      </dgm:prSet>
      <dgm:spPr/>
    </dgm:pt>
  </dgm:ptLst>
  <dgm:cxnLst>
    <dgm:cxn modelId="{A5A21E06-B9F8-4E81-BD20-9D866C62B4F4}" srcId="{7E21E3CF-D6AC-475C-8AD4-571422A5B7D1}" destId="{A6F3E0B6-24A8-4FF3-9C66-ED03DE10334A}" srcOrd="5" destOrd="0" parTransId="{B7F0A5F2-3CD2-434C-A8D5-390F141314CA}" sibTransId="{30FF547A-ABF4-4422-927C-AD0E832D0F97}"/>
    <dgm:cxn modelId="{0078540A-EB66-4F9F-B03A-40464729DF95}" type="presOf" srcId="{DFF7096B-EC53-4A69-9A6D-DB4E5D107970}" destId="{E00113DC-D400-45B0-910D-8259C47EF4E3}" srcOrd="0" destOrd="0" presId="urn:microsoft.com/office/officeart/2005/8/layout/default"/>
    <dgm:cxn modelId="{ED514B14-5AD0-4F94-B6DF-E3F17E5E7211}" srcId="{7E21E3CF-D6AC-475C-8AD4-571422A5B7D1}" destId="{FAD44626-4A7C-4CC6-A026-8038CE0A945A}" srcOrd="6" destOrd="0" parTransId="{F97A99CE-8D97-4C2C-8557-C1D5B199519D}" sibTransId="{B492FF3B-9012-48E2-96B4-09D9649F7191}"/>
    <dgm:cxn modelId="{B013DB17-E611-4EF6-A611-9EBC285CD3CB}" srcId="{7E21E3CF-D6AC-475C-8AD4-571422A5B7D1}" destId="{ABC65C14-D1DE-4AE6-81FD-1E5EC8D0FA5C}" srcOrd="1" destOrd="0" parTransId="{071A80E1-CF1B-4DA3-BAC8-3AB73FB38861}" sibTransId="{A6267E00-30D5-48BC-8F28-7EC97DF66B6A}"/>
    <dgm:cxn modelId="{4369E84F-BF3D-43BD-BF1F-B5A497545D85}" type="presOf" srcId="{8366E6AA-BED5-4D55-81BB-11D31A103139}" destId="{ADE486A0-6FC9-4D34-A6BF-AEDB46556DA3}" srcOrd="0" destOrd="0" presId="urn:microsoft.com/office/officeart/2005/8/layout/default"/>
    <dgm:cxn modelId="{1EA73756-EE62-431B-8EC4-99D6B913C15A}" type="presOf" srcId="{A6F3E0B6-24A8-4FF3-9C66-ED03DE10334A}" destId="{408408C4-8D96-471A-8BC4-88CB07BB0DEF}" srcOrd="0" destOrd="0" presId="urn:microsoft.com/office/officeart/2005/8/layout/default"/>
    <dgm:cxn modelId="{387F9782-B234-45A2-BC7D-02664A5FEB9D}" srcId="{7E21E3CF-D6AC-475C-8AD4-571422A5B7D1}" destId="{5A146EC2-AAA0-40DE-ADEF-B69CBF591599}" srcOrd="0" destOrd="0" parTransId="{5B9DB823-FEE3-44FE-A1B5-96CE9369E4A5}" sibTransId="{F84F2E85-F21E-4A1F-8D14-D3A7C3BC29E4}"/>
    <dgm:cxn modelId="{B44E8C92-CF3E-4997-B57E-6930FFE148A3}" type="presOf" srcId="{7E21E3CF-D6AC-475C-8AD4-571422A5B7D1}" destId="{8F23808F-BA5D-44C5-8BB3-BBC9EA25C065}" srcOrd="0" destOrd="0" presId="urn:microsoft.com/office/officeart/2005/8/layout/default"/>
    <dgm:cxn modelId="{FBABB492-896A-49C9-A178-B1DA43E59062}" type="presOf" srcId="{6CA052B0-4681-4F9E-952D-108FCBD8CFCB}" destId="{85076C92-45FF-4BA2-87BE-ECE218D93A25}" srcOrd="0" destOrd="0" presId="urn:microsoft.com/office/officeart/2005/8/layout/default"/>
    <dgm:cxn modelId="{75CABB9C-8E51-468C-BE8D-63E71804A31F}" type="presOf" srcId="{5A146EC2-AAA0-40DE-ADEF-B69CBF591599}" destId="{DEBD332F-3281-41D8-BE70-356A32E36BD4}" srcOrd="0" destOrd="0" presId="urn:microsoft.com/office/officeart/2005/8/layout/default"/>
    <dgm:cxn modelId="{279C2DB8-A8A2-4A40-A79D-21361D3A2582}" type="presOf" srcId="{ABC65C14-D1DE-4AE6-81FD-1E5EC8D0FA5C}" destId="{206AF061-4B56-4413-A88D-B2E07992D0D3}" srcOrd="0" destOrd="0" presId="urn:microsoft.com/office/officeart/2005/8/layout/default"/>
    <dgm:cxn modelId="{A33611D1-0C10-4050-9C00-E4A0CE446A5A}" srcId="{7E21E3CF-D6AC-475C-8AD4-571422A5B7D1}" destId="{6CA052B0-4681-4F9E-952D-108FCBD8CFCB}" srcOrd="3" destOrd="0" parTransId="{D5B8EE49-1E12-4E27-8813-C96E36F8B018}" sibTransId="{7A32C647-85E1-4CF7-964A-00038E59CFB0}"/>
    <dgm:cxn modelId="{C1B5E0DC-578F-49E7-AA72-306AEB08628E}" srcId="{7E21E3CF-D6AC-475C-8AD4-571422A5B7D1}" destId="{DFF7096B-EC53-4A69-9A6D-DB4E5D107970}" srcOrd="2" destOrd="0" parTransId="{A19D21DC-8E61-455A-BCAA-2EA499864ACF}" sibTransId="{3AD02D07-4749-4E8A-A195-97F1835DFCCC}"/>
    <dgm:cxn modelId="{8B93EDDE-3677-44FF-B603-1F4F2F97036F}" srcId="{7E21E3CF-D6AC-475C-8AD4-571422A5B7D1}" destId="{8366E6AA-BED5-4D55-81BB-11D31A103139}" srcOrd="4" destOrd="0" parTransId="{5C1B2650-C127-45B8-B515-58EDB2DCF2E4}" sibTransId="{E793EB05-7B7F-4E72-8CDD-34384DE97D19}"/>
    <dgm:cxn modelId="{2611AEFF-6CE1-45D2-9035-B7C6D086C4AB}" type="presOf" srcId="{FAD44626-4A7C-4CC6-A026-8038CE0A945A}" destId="{6BD05EED-4CF2-4019-BEA4-DE802C0B36C8}" srcOrd="0" destOrd="0" presId="urn:microsoft.com/office/officeart/2005/8/layout/default"/>
    <dgm:cxn modelId="{13C12C1A-6ACC-4E53-A9AB-402FCAB134EF}" type="presParOf" srcId="{8F23808F-BA5D-44C5-8BB3-BBC9EA25C065}" destId="{DEBD332F-3281-41D8-BE70-356A32E36BD4}" srcOrd="0" destOrd="0" presId="urn:microsoft.com/office/officeart/2005/8/layout/default"/>
    <dgm:cxn modelId="{65451AA4-D9A5-433C-A17F-0944B11AD6DD}" type="presParOf" srcId="{8F23808F-BA5D-44C5-8BB3-BBC9EA25C065}" destId="{3C4C0A7B-590C-4BFE-A138-7F05E117E1A5}" srcOrd="1" destOrd="0" presId="urn:microsoft.com/office/officeart/2005/8/layout/default"/>
    <dgm:cxn modelId="{0E154DAF-96E3-48FA-90EC-BA03D9E22F6E}" type="presParOf" srcId="{8F23808F-BA5D-44C5-8BB3-BBC9EA25C065}" destId="{206AF061-4B56-4413-A88D-B2E07992D0D3}" srcOrd="2" destOrd="0" presId="urn:microsoft.com/office/officeart/2005/8/layout/default"/>
    <dgm:cxn modelId="{5181C5FB-DFA5-460A-BA38-A0B5E24A77DC}" type="presParOf" srcId="{8F23808F-BA5D-44C5-8BB3-BBC9EA25C065}" destId="{873301E3-5CA9-4D88-8E86-DAF001C21C57}" srcOrd="3" destOrd="0" presId="urn:microsoft.com/office/officeart/2005/8/layout/default"/>
    <dgm:cxn modelId="{6B17D10A-7A2C-4DD8-B55C-E056EB8BBB6A}" type="presParOf" srcId="{8F23808F-BA5D-44C5-8BB3-BBC9EA25C065}" destId="{E00113DC-D400-45B0-910D-8259C47EF4E3}" srcOrd="4" destOrd="0" presId="urn:microsoft.com/office/officeart/2005/8/layout/default"/>
    <dgm:cxn modelId="{E3470A9E-0680-40AE-AC20-A977A198E55A}" type="presParOf" srcId="{8F23808F-BA5D-44C5-8BB3-BBC9EA25C065}" destId="{D236771B-8778-42FA-92DC-65550D83785E}" srcOrd="5" destOrd="0" presId="urn:microsoft.com/office/officeart/2005/8/layout/default"/>
    <dgm:cxn modelId="{2D5143C2-51B6-41E5-AD42-91611EC3D833}" type="presParOf" srcId="{8F23808F-BA5D-44C5-8BB3-BBC9EA25C065}" destId="{85076C92-45FF-4BA2-87BE-ECE218D93A25}" srcOrd="6" destOrd="0" presId="urn:microsoft.com/office/officeart/2005/8/layout/default"/>
    <dgm:cxn modelId="{231C5A04-28E6-4E8B-A1C2-6C93616585D4}" type="presParOf" srcId="{8F23808F-BA5D-44C5-8BB3-BBC9EA25C065}" destId="{F84DF169-CF66-40A1-BE6D-70CB39DE4560}" srcOrd="7" destOrd="0" presId="urn:microsoft.com/office/officeart/2005/8/layout/default"/>
    <dgm:cxn modelId="{CEA39048-2916-4DC5-A627-F715DF1F7487}" type="presParOf" srcId="{8F23808F-BA5D-44C5-8BB3-BBC9EA25C065}" destId="{ADE486A0-6FC9-4D34-A6BF-AEDB46556DA3}" srcOrd="8" destOrd="0" presId="urn:microsoft.com/office/officeart/2005/8/layout/default"/>
    <dgm:cxn modelId="{CE1830CA-9D18-4CB2-93BB-F29859708238}" type="presParOf" srcId="{8F23808F-BA5D-44C5-8BB3-BBC9EA25C065}" destId="{17F5262A-531A-4A95-BBFA-EBFDAC8EC14D}" srcOrd="9" destOrd="0" presId="urn:microsoft.com/office/officeart/2005/8/layout/default"/>
    <dgm:cxn modelId="{3B4D35C3-061C-46B8-9A71-E228834FD771}" type="presParOf" srcId="{8F23808F-BA5D-44C5-8BB3-BBC9EA25C065}" destId="{408408C4-8D96-471A-8BC4-88CB07BB0DEF}" srcOrd="10" destOrd="0" presId="urn:microsoft.com/office/officeart/2005/8/layout/default"/>
    <dgm:cxn modelId="{411F72F7-9954-4D29-B7C1-40D5758755AC}" type="presParOf" srcId="{8F23808F-BA5D-44C5-8BB3-BBC9EA25C065}" destId="{4ED0DD6A-079C-45AE-B675-C67A20697AC3}" srcOrd="11" destOrd="0" presId="urn:microsoft.com/office/officeart/2005/8/layout/default"/>
    <dgm:cxn modelId="{17426818-A8BD-4106-90FA-4B2F55334D4C}" type="presParOf" srcId="{8F23808F-BA5D-44C5-8BB3-BBC9EA25C065}" destId="{6BD05EED-4CF2-4019-BEA4-DE802C0B36C8}"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9AEC5B-B1A2-4081-AF1F-54302615812F}"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60B49A92-55EF-4A39-B27C-424EFD79FCA9}">
      <dgm:prSet/>
      <dgm:spPr/>
      <dgm:t>
        <a:bodyPr/>
        <a:lstStyle/>
        <a:p>
          <a:pPr>
            <a:defRPr cap="all"/>
          </a:pPr>
          <a:r>
            <a:rPr lang="en-US" dirty="0"/>
            <a:t>Informing parents</a:t>
          </a:r>
        </a:p>
      </dgm:t>
    </dgm:pt>
    <dgm:pt modelId="{E2885B37-EE15-4E32-91FF-06BAE11F3F94}" type="parTrans" cxnId="{36ED21E1-C000-4CEE-99FD-4E7747836E62}">
      <dgm:prSet/>
      <dgm:spPr/>
      <dgm:t>
        <a:bodyPr/>
        <a:lstStyle/>
        <a:p>
          <a:endParaRPr lang="en-US"/>
        </a:p>
      </dgm:t>
    </dgm:pt>
    <dgm:pt modelId="{085F3A88-980F-4D57-99B6-FC22D4C82509}" type="sibTrans" cxnId="{36ED21E1-C000-4CEE-99FD-4E7747836E62}">
      <dgm:prSet/>
      <dgm:spPr/>
      <dgm:t>
        <a:bodyPr/>
        <a:lstStyle/>
        <a:p>
          <a:endParaRPr lang="en-US"/>
        </a:p>
      </dgm:t>
    </dgm:pt>
    <dgm:pt modelId="{C88FCEC7-48BF-45F4-9BBE-836E050C0432}">
      <dgm:prSet/>
      <dgm:spPr/>
      <dgm:t>
        <a:bodyPr/>
        <a:lstStyle/>
        <a:p>
          <a:pPr>
            <a:defRPr cap="all"/>
          </a:pPr>
          <a:r>
            <a:rPr lang="en-US" dirty="0"/>
            <a:t>Testing environment</a:t>
          </a:r>
        </a:p>
      </dgm:t>
    </dgm:pt>
    <dgm:pt modelId="{D7A9111D-AAE6-4A43-8BC7-2B86175E762C}" type="parTrans" cxnId="{CB0F5557-6D9B-4033-A6A8-6070BEE848B4}">
      <dgm:prSet/>
      <dgm:spPr/>
      <dgm:t>
        <a:bodyPr/>
        <a:lstStyle/>
        <a:p>
          <a:endParaRPr lang="en-US"/>
        </a:p>
      </dgm:t>
    </dgm:pt>
    <dgm:pt modelId="{EE4467B9-5132-4539-94AC-14F723B30815}" type="sibTrans" cxnId="{CB0F5557-6D9B-4033-A6A8-6070BEE848B4}">
      <dgm:prSet/>
      <dgm:spPr/>
      <dgm:t>
        <a:bodyPr/>
        <a:lstStyle/>
        <a:p>
          <a:endParaRPr lang="en-US"/>
        </a:p>
      </dgm:t>
    </dgm:pt>
    <dgm:pt modelId="{C5CB4C14-C19F-4089-88A1-69CBDB143E1C}">
      <dgm:prSet/>
      <dgm:spPr/>
      <dgm:t>
        <a:bodyPr/>
        <a:lstStyle/>
        <a:p>
          <a:pPr>
            <a:defRPr cap="all"/>
          </a:pPr>
          <a:r>
            <a:rPr lang="en-US" dirty="0"/>
            <a:t>Test administration</a:t>
          </a:r>
        </a:p>
      </dgm:t>
    </dgm:pt>
    <dgm:pt modelId="{E0E1AD3C-4F96-4A0E-BD53-1D4ACABBF8B6}" type="parTrans" cxnId="{A4A7659B-BF3D-4EE0-ADD6-79CF8EB1706C}">
      <dgm:prSet/>
      <dgm:spPr/>
      <dgm:t>
        <a:bodyPr/>
        <a:lstStyle/>
        <a:p>
          <a:endParaRPr lang="en-US"/>
        </a:p>
      </dgm:t>
    </dgm:pt>
    <dgm:pt modelId="{EFDF39FE-6C7A-4636-A9C0-C086CED6584B}" type="sibTrans" cxnId="{A4A7659B-BF3D-4EE0-ADD6-79CF8EB1706C}">
      <dgm:prSet/>
      <dgm:spPr/>
      <dgm:t>
        <a:bodyPr/>
        <a:lstStyle/>
        <a:p>
          <a:endParaRPr lang="en-US"/>
        </a:p>
      </dgm:t>
    </dgm:pt>
    <dgm:pt modelId="{F96D68B4-187E-4B38-B017-835AF16B6993}" type="pres">
      <dgm:prSet presAssocID="{699AEC5B-B1A2-4081-AF1F-54302615812F}" presName="root" presStyleCnt="0">
        <dgm:presLayoutVars>
          <dgm:dir/>
          <dgm:resizeHandles val="exact"/>
        </dgm:presLayoutVars>
      </dgm:prSet>
      <dgm:spPr/>
    </dgm:pt>
    <dgm:pt modelId="{0CB00AEC-DAAB-4606-9445-5C77842ABD2E}" type="pres">
      <dgm:prSet presAssocID="{60B49A92-55EF-4A39-B27C-424EFD79FCA9}" presName="compNode" presStyleCnt="0"/>
      <dgm:spPr/>
    </dgm:pt>
    <dgm:pt modelId="{B6189501-1151-4D96-B15D-D097CAF8DBFD}" type="pres">
      <dgm:prSet presAssocID="{60B49A92-55EF-4A39-B27C-424EFD79FCA9}" presName="iconBgRect" presStyleLbl="bgShp" presStyleIdx="0" presStyleCnt="3"/>
      <dgm:spPr/>
    </dgm:pt>
    <dgm:pt modelId="{D39D8BC3-4310-4306-91E5-EDF872AC259E}" type="pres">
      <dgm:prSet presAssocID="{60B49A92-55EF-4A39-B27C-424EFD79FCA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Document outline"/>
        </a:ext>
      </dgm:extLst>
    </dgm:pt>
    <dgm:pt modelId="{F29DB9B3-4BF3-4BEC-ABDF-53340CD6B37D}" type="pres">
      <dgm:prSet presAssocID="{60B49A92-55EF-4A39-B27C-424EFD79FCA9}" presName="spaceRect" presStyleCnt="0"/>
      <dgm:spPr/>
    </dgm:pt>
    <dgm:pt modelId="{37C0BC22-3D43-4E19-93C8-5DFA393DEA5E}" type="pres">
      <dgm:prSet presAssocID="{60B49A92-55EF-4A39-B27C-424EFD79FCA9}" presName="textRect" presStyleLbl="revTx" presStyleIdx="0" presStyleCnt="3">
        <dgm:presLayoutVars>
          <dgm:chMax val="1"/>
          <dgm:chPref val="1"/>
        </dgm:presLayoutVars>
      </dgm:prSet>
      <dgm:spPr/>
    </dgm:pt>
    <dgm:pt modelId="{05F3C337-3CF7-452A-86C8-BE43338E35BC}" type="pres">
      <dgm:prSet presAssocID="{085F3A88-980F-4D57-99B6-FC22D4C82509}" presName="sibTrans" presStyleCnt="0"/>
      <dgm:spPr/>
    </dgm:pt>
    <dgm:pt modelId="{BF7583DE-2EBF-4E44-A2FE-026D9183719D}" type="pres">
      <dgm:prSet presAssocID="{C88FCEC7-48BF-45F4-9BBE-836E050C0432}" presName="compNode" presStyleCnt="0"/>
      <dgm:spPr/>
    </dgm:pt>
    <dgm:pt modelId="{0CA28B5B-FEC4-49FF-B535-868CC9E955E7}" type="pres">
      <dgm:prSet presAssocID="{C88FCEC7-48BF-45F4-9BBE-836E050C0432}" presName="iconBgRect" presStyleLbl="bgShp" presStyleIdx="1" presStyleCnt="3"/>
      <dgm:spPr/>
    </dgm:pt>
    <dgm:pt modelId="{BB0EA8CD-17C0-4B7A-B812-71557A234D9D}" type="pres">
      <dgm:prSet presAssocID="{C88FCEC7-48BF-45F4-9BBE-836E050C043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Programmer male with solid fill"/>
        </a:ext>
      </dgm:extLst>
    </dgm:pt>
    <dgm:pt modelId="{B87BB839-BBEB-417F-A460-EB03F1B2AF31}" type="pres">
      <dgm:prSet presAssocID="{C88FCEC7-48BF-45F4-9BBE-836E050C0432}" presName="spaceRect" presStyleCnt="0"/>
      <dgm:spPr/>
    </dgm:pt>
    <dgm:pt modelId="{CDA1D44F-4301-407F-982B-51677BB1B1A4}" type="pres">
      <dgm:prSet presAssocID="{C88FCEC7-48BF-45F4-9BBE-836E050C0432}" presName="textRect" presStyleLbl="revTx" presStyleIdx="1" presStyleCnt="3">
        <dgm:presLayoutVars>
          <dgm:chMax val="1"/>
          <dgm:chPref val="1"/>
        </dgm:presLayoutVars>
      </dgm:prSet>
      <dgm:spPr/>
    </dgm:pt>
    <dgm:pt modelId="{5EC0979A-5C53-4860-8B82-68877D52F68A}" type="pres">
      <dgm:prSet presAssocID="{EE4467B9-5132-4539-94AC-14F723B30815}" presName="sibTrans" presStyleCnt="0"/>
      <dgm:spPr/>
    </dgm:pt>
    <dgm:pt modelId="{BB5C3F03-1DEE-4B24-B17C-53911CC44C51}" type="pres">
      <dgm:prSet presAssocID="{C5CB4C14-C19F-4089-88A1-69CBDB143E1C}" presName="compNode" presStyleCnt="0"/>
      <dgm:spPr/>
    </dgm:pt>
    <dgm:pt modelId="{F21C2AA2-FBD8-4B13-B7C8-844F5D90F6A3}" type="pres">
      <dgm:prSet presAssocID="{C5CB4C14-C19F-4089-88A1-69CBDB143E1C}" presName="iconBgRect" presStyleLbl="bgShp" presStyleIdx="2" presStyleCnt="3"/>
      <dgm:spPr/>
    </dgm:pt>
    <dgm:pt modelId="{DE412CE4-1639-4722-925B-DA2EAA758E04}" type="pres">
      <dgm:prSet presAssocID="{C5CB4C14-C19F-4089-88A1-69CBDB143E1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Laptop with solid fill"/>
        </a:ext>
      </dgm:extLst>
    </dgm:pt>
    <dgm:pt modelId="{D932C374-C66C-468E-A645-DF9F483B1942}" type="pres">
      <dgm:prSet presAssocID="{C5CB4C14-C19F-4089-88A1-69CBDB143E1C}" presName="spaceRect" presStyleCnt="0"/>
      <dgm:spPr/>
    </dgm:pt>
    <dgm:pt modelId="{DA43A10C-8B3C-4147-A2CC-374F2F6E188B}" type="pres">
      <dgm:prSet presAssocID="{C5CB4C14-C19F-4089-88A1-69CBDB143E1C}" presName="textRect" presStyleLbl="revTx" presStyleIdx="2" presStyleCnt="3" custScaleY="94920" custLinFactNeighborX="-507" custLinFactNeighborY="-14670">
        <dgm:presLayoutVars>
          <dgm:chMax val="1"/>
          <dgm:chPref val="1"/>
        </dgm:presLayoutVars>
      </dgm:prSet>
      <dgm:spPr/>
    </dgm:pt>
  </dgm:ptLst>
  <dgm:cxnLst>
    <dgm:cxn modelId="{EA1E6411-B924-4480-ABB7-16E4B78237F4}" type="presOf" srcId="{C5CB4C14-C19F-4089-88A1-69CBDB143E1C}" destId="{DA43A10C-8B3C-4147-A2CC-374F2F6E188B}" srcOrd="0" destOrd="0" presId="urn:microsoft.com/office/officeart/2018/5/layout/IconCircleLabelList"/>
    <dgm:cxn modelId="{E1784845-54CA-4FDC-B5CE-1CCA4F0216F0}" type="presOf" srcId="{699AEC5B-B1A2-4081-AF1F-54302615812F}" destId="{F96D68B4-187E-4B38-B017-835AF16B6993}" srcOrd="0" destOrd="0" presId="urn:microsoft.com/office/officeart/2018/5/layout/IconCircleLabelList"/>
    <dgm:cxn modelId="{2E5D9C72-E593-4E51-960D-84D232757564}" type="presOf" srcId="{60B49A92-55EF-4A39-B27C-424EFD79FCA9}" destId="{37C0BC22-3D43-4E19-93C8-5DFA393DEA5E}" srcOrd="0" destOrd="0" presId="urn:microsoft.com/office/officeart/2018/5/layout/IconCircleLabelList"/>
    <dgm:cxn modelId="{CB0F5557-6D9B-4033-A6A8-6070BEE848B4}" srcId="{699AEC5B-B1A2-4081-AF1F-54302615812F}" destId="{C88FCEC7-48BF-45F4-9BBE-836E050C0432}" srcOrd="1" destOrd="0" parTransId="{D7A9111D-AAE6-4A43-8BC7-2B86175E762C}" sibTransId="{EE4467B9-5132-4539-94AC-14F723B30815}"/>
    <dgm:cxn modelId="{A4A7659B-BF3D-4EE0-ADD6-79CF8EB1706C}" srcId="{699AEC5B-B1A2-4081-AF1F-54302615812F}" destId="{C5CB4C14-C19F-4089-88A1-69CBDB143E1C}" srcOrd="2" destOrd="0" parTransId="{E0E1AD3C-4F96-4A0E-BD53-1D4ACABBF8B6}" sibTransId="{EFDF39FE-6C7A-4636-A9C0-C086CED6584B}"/>
    <dgm:cxn modelId="{0A66F7BB-B614-4756-8509-056936AA8F0B}" type="presOf" srcId="{C88FCEC7-48BF-45F4-9BBE-836E050C0432}" destId="{CDA1D44F-4301-407F-982B-51677BB1B1A4}" srcOrd="0" destOrd="0" presId="urn:microsoft.com/office/officeart/2018/5/layout/IconCircleLabelList"/>
    <dgm:cxn modelId="{36ED21E1-C000-4CEE-99FD-4E7747836E62}" srcId="{699AEC5B-B1A2-4081-AF1F-54302615812F}" destId="{60B49A92-55EF-4A39-B27C-424EFD79FCA9}" srcOrd="0" destOrd="0" parTransId="{E2885B37-EE15-4E32-91FF-06BAE11F3F94}" sibTransId="{085F3A88-980F-4D57-99B6-FC22D4C82509}"/>
    <dgm:cxn modelId="{D56DDE1F-1E33-40F4-95BA-8252FD43032F}" type="presParOf" srcId="{F96D68B4-187E-4B38-B017-835AF16B6993}" destId="{0CB00AEC-DAAB-4606-9445-5C77842ABD2E}" srcOrd="0" destOrd="0" presId="urn:microsoft.com/office/officeart/2018/5/layout/IconCircleLabelList"/>
    <dgm:cxn modelId="{4B9A498B-BF7E-4419-B636-6AD1F22FC9A0}" type="presParOf" srcId="{0CB00AEC-DAAB-4606-9445-5C77842ABD2E}" destId="{B6189501-1151-4D96-B15D-D097CAF8DBFD}" srcOrd="0" destOrd="0" presId="urn:microsoft.com/office/officeart/2018/5/layout/IconCircleLabelList"/>
    <dgm:cxn modelId="{39683333-7885-4C98-A2AD-49A730C5C0D2}" type="presParOf" srcId="{0CB00AEC-DAAB-4606-9445-5C77842ABD2E}" destId="{D39D8BC3-4310-4306-91E5-EDF872AC259E}" srcOrd="1" destOrd="0" presId="urn:microsoft.com/office/officeart/2018/5/layout/IconCircleLabelList"/>
    <dgm:cxn modelId="{D59F4D96-3E06-42FA-AD6B-5D242B419B4A}" type="presParOf" srcId="{0CB00AEC-DAAB-4606-9445-5C77842ABD2E}" destId="{F29DB9B3-4BF3-4BEC-ABDF-53340CD6B37D}" srcOrd="2" destOrd="0" presId="urn:microsoft.com/office/officeart/2018/5/layout/IconCircleLabelList"/>
    <dgm:cxn modelId="{7D9C935A-6B51-4896-8546-1EDA92207AE1}" type="presParOf" srcId="{0CB00AEC-DAAB-4606-9445-5C77842ABD2E}" destId="{37C0BC22-3D43-4E19-93C8-5DFA393DEA5E}" srcOrd="3" destOrd="0" presId="urn:microsoft.com/office/officeart/2018/5/layout/IconCircleLabelList"/>
    <dgm:cxn modelId="{7B865F55-6C79-4005-A5E6-C5C6191927A2}" type="presParOf" srcId="{F96D68B4-187E-4B38-B017-835AF16B6993}" destId="{05F3C337-3CF7-452A-86C8-BE43338E35BC}" srcOrd="1" destOrd="0" presId="urn:microsoft.com/office/officeart/2018/5/layout/IconCircleLabelList"/>
    <dgm:cxn modelId="{ABC26EA3-B443-4051-A0D0-4B274501F586}" type="presParOf" srcId="{F96D68B4-187E-4B38-B017-835AF16B6993}" destId="{BF7583DE-2EBF-4E44-A2FE-026D9183719D}" srcOrd="2" destOrd="0" presId="urn:microsoft.com/office/officeart/2018/5/layout/IconCircleLabelList"/>
    <dgm:cxn modelId="{497F3BF1-BF18-4F29-AD37-EC2C0E243B02}" type="presParOf" srcId="{BF7583DE-2EBF-4E44-A2FE-026D9183719D}" destId="{0CA28B5B-FEC4-49FF-B535-868CC9E955E7}" srcOrd="0" destOrd="0" presId="urn:microsoft.com/office/officeart/2018/5/layout/IconCircleLabelList"/>
    <dgm:cxn modelId="{7F46E097-2E7E-4A9E-A508-3B3C96B3A22D}" type="presParOf" srcId="{BF7583DE-2EBF-4E44-A2FE-026D9183719D}" destId="{BB0EA8CD-17C0-4B7A-B812-71557A234D9D}" srcOrd="1" destOrd="0" presId="urn:microsoft.com/office/officeart/2018/5/layout/IconCircleLabelList"/>
    <dgm:cxn modelId="{038117A4-2A0B-4842-A063-676D9F9ACB8D}" type="presParOf" srcId="{BF7583DE-2EBF-4E44-A2FE-026D9183719D}" destId="{B87BB839-BBEB-417F-A460-EB03F1B2AF31}" srcOrd="2" destOrd="0" presId="urn:microsoft.com/office/officeart/2018/5/layout/IconCircleLabelList"/>
    <dgm:cxn modelId="{1F1A5EFD-E54A-4CC6-9810-B887059F3432}" type="presParOf" srcId="{BF7583DE-2EBF-4E44-A2FE-026D9183719D}" destId="{CDA1D44F-4301-407F-982B-51677BB1B1A4}" srcOrd="3" destOrd="0" presId="urn:microsoft.com/office/officeart/2018/5/layout/IconCircleLabelList"/>
    <dgm:cxn modelId="{AA9B5A00-E95A-4529-AC67-C23E4445A524}" type="presParOf" srcId="{F96D68B4-187E-4B38-B017-835AF16B6993}" destId="{5EC0979A-5C53-4860-8B82-68877D52F68A}" srcOrd="3" destOrd="0" presId="urn:microsoft.com/office/officeart/2018/5/layout/IconCircleLabelList"/>
    <dgm:cxn modelId="{35D08A06-4CEA-471A-82AB-331E8C62F536}" type="presParOf" srcId="{F96D68B4-187E-4B38-B017-835AF16B6993}" destId="{BB5C3F03-1DEE-4B24-B17C-53911CC44C51}" srcOrd="4" destOrd="0" presId="urn:microsoft.com/office/officeart/2018/5/layout/IconCircleLabelList"/>
    <dgm:cxn modelId="{8D5EB8B1-0D7D-4173-A70C-7294535D6909}" type="presParOf" srcId="{BB5C3F03-1DEE-4B24-B17C-53911CC44C51}" destId="{F21C2AA2-FBD8-4B13-B7C8-844F5D90F6A3}" srcOrd="0" destOrd="0" presId="urn:microsoft.com/office/officeart/2018/5/layout/IconCircleLabelList"/>
    <dgm:cxn modelId="{32D32952-4DA0-4F5C-89BB-E6DE9A6DB101}" type="presParOf" srcId="{BB5C3F03-1DEE-4B24-B17C-53911CC44C51}" destId="{DE412CE4-1639-4722-925B-DA2EAA758E04}" srcOrd="1" destOrd="0" presId="urn:microsoft.com/office/officeart/2018/5/layout/IconCircleLabelList"/>
    <dgm:cxn modelId="{F8A4374C-177C-40B7-A3B7-4BB37315C79F}" type="presParOf" srcId="{BB5C3F03-1DEE-4B24-B17C-53911CC44C51}" destId="{D932C374-C66C-468E-A645-DF9F483B1942}" srcOrd="2" destOrd="0" presId="urn:microsoft.com/office/officeart/2018/5/layout/IconCircleLabelList"/>
    <dgm:cxn modelId="{77629FB6-2DF0-4E14-87C5-4201AB73DE47}" type="presParOf" srcId="{BB5C3F03-1DEE-4B24-B17C-53911CC44C51}" destId="{DA43A10C-8B3C-4147-A2CC-374F2F6E188B}"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95933D-C347-4F67-BEF1-A049472531C7}" type="doc">
      <dgm:prSet loTypeId="urn:microsoft.com/office/officeart/2005/8/layout/vList2" loCatId="list" qsTypeId="urn:microsoft.com/office/officeart/2005/8/quickstyle/simple2" qsCatId="simple" csTypeId="urn:microsoft.com/office/officeart/2005/8/colors/accent1_4" csCatId="accent1"/>
      <dgm:spPr/>
      <dgm:t>
        <a:bodyPr/>
        <a:lstStyle/>
        <a:p>
          <a:endParaRPr lang="en-US"/>
        </a:p>
      </dgm:t>
    </dgm:pt>
    <dgm:pt modelId="{8303FD4C-B519-494B-9BB4-61ADF8A11E3F}">
      <dgm:prSet/>
      <dgm:spPr/>
      <dgm:t>
        <a:bodyPr/>
        <a:lstStyle/>
        <a:p>
          <a:r>
            <a:rPr lang="en-US" dirty="0"/>
            <a:t>Why are we making recommendations? </a:t>
          </a:r>
        </a:p>
      </dgm:t>
    </dgm:pt>
    <dgm:pt modelId="{2C7DC542-E526-4B65-A2E2-C31069D9E921}" type="parTrans" cxnId="{602873AE-D0EC-4E6A-9C05-B70052B1298F}">
      <dgm:prSet/>
      <dgm:spPr/>
      <dgm:t>
        <a:bodyPr/>
        <a:lstStyle/>
        <a:p>
          <a:endParaRPr lang="en-US"/>
        </a:p>
      </dgm:t>
    </dgm:pt>
    <dgm:pt modelId="{180BAA18-395C-4988-AF8E-7C870D75DF3F}" type="sibTrans" cxnId="{602873AE-D0EC-4E6A-9C05-B70052B1298F}">
      <dgm:prSet/>
      <dgm:spPr/>
      <dgm:t>
        <a:bodyPr/>
        <a:lstStyle/>
        <a:p>
          <a:endParaRPr lang="en-US"/>
        </a:p>
      </dgm:t>
    </dgm:pt>
    <dgm:pt modelId="{06999C01-4E0A-40F7-92FF-A6EE3CA6144A}">
      <dgm:prSet custT="1"/>
      <dgm:spPr/>
      <dgm:t>
        <a:bodyPr/>
        <a:lstStyle/>
        <a:p>
          <a:r>
            <a:rPr lang="en-US" sz="2800"/>
            <a:t>Issues reported during online testing- latency and technology issues</a:t>
          </a:r>
          <a:endParaRPr lang="en-US" sz="2800" dirty="0"/>
        </a:p>
      </dgm:t>
    </dgm:pt>
    <dgm:pt modelId="{2C07C8A3-B35D-4089-931D-89FB8A30ECDD}" type="parTrans" cxnId="{FB3590EF-8CB3-4041-A7C8-3A8826B629EA}">
      <dgm:prSet/>
      <dgm:spPr/>
      <dgm:t>
        <a:bodyPr/>
        <a:lstStyle/>
        <a:p>
          <a:endParaRPr lang="en-US"/>
        </a:p>
      </dgm:t>
    </dgm:pt>
    <dgm:pt modelId="{8A2FACCC-BA3D-4056-B7EC-F8234A3B8278}" type="sibTrans" cxnId="{FB3590EF-8CB3-4041-A7C8-3A8826B629EA}">
      <dgm:prSet/>
      <dgm:spPr/>
      <dgm:t>
        <a:bodyPr/>
        <a:lstStyle/>
        <a:p>
          <a:endParaRPr lang="en-US"/>
        </a:p>
      </dgm:t>
    </dgm:pt>
    <dgm:pt modelId="{E9DE659F-E60A-4AB4-AA73-3D3A9C46CCF5}">
      <dgm:prSet custT="1"/>
      <dgm:spPr/>
      <dgm:t>
        <a:bodyPr/>
        <a:lstStyle/>
        <a:p>
          <a:r>
            <a:rPr lang="en-US" sz="2800" dirty="0"/>
            <a:t>Optimize your testing experience</a:t>
          </a:r>
        </a:p>
      </dgm:t>
    </dgm:pt>
    <dgm:pt modelId="{6988ED81-01A9-4E1E-9658-686BE91AC207}" type="parTrans" cxnId="{557937D9-430B-4FDE-8891-633A184C5189}">
      <dgm:prSet/>
      <dgm:spPr/>
      <dgm:t>
        <a:bodyPr/>
        <a:lstStyle/>
        <a:p>
          <a:endParaRPr lang="en-US"/>
        </a:p>
      </dgm:t>
    </dgm:pt>
    <dgm:pt modelId="{07B1BE0A-4C3A-4390-9D63-B040580033AD}" type="sibTrans" cxnId="{557937D9-430B-4FDE-8891-633A184C5189}">
      <dgm:prSet/>
      <dgm:spPr/>
      <dgm:t>
        <a:bodyPr/>
        <a:lstStyle/>
        <a:p>
          <a:endParaRPr lang="en-US"/>
        </a:p>
      </dgm:t>
    </dgm:pt>
    <dgm:pt modelId="{B6764A04-6F5F-4F5F-B528-1D9020350C44}" type="pres">
      <dgm:prSet presAssocID="{6B95933D-C347-4F67-BEF1-A049472531C7}" presName="linear" presStyleCnt="0">
        <dgm:presLayoutVars>
          <dgm:animLvl val="lvl"/>
          <dgm:resizeHandles val="exact"/>
        </dgm:presLayoutVars>
      </dgm:prSet>
      <dgm:spPr/>
    </dgm:pt>
    <dgm:pt modelId="{F677DA78-8CDF-4168-81BC-17ADCBB5EE86}" type="pres">
      <dgm:prSet presAssocID="{8303FD4C-B519-494B-9BB4-61ADF8A11E3F}" presName="parentText" presStyleLbl="node1" presStyleIdx="0" presStyleCnt="1">
        <dgm:presLayoutVars>
          <dgm:chMax val="0"/>
          <dgm:bulletEnabled val="1"/>
        </dgm:presLayoutVars>
      </dgm:prSet>
      <dgm:spPr/>
    </dgm:pt>
    <dgm:pt modelId="{F3ABCE4C-8A34-41DA-8007-18EC6077E963}" type="pres">
      <dgm:prSet presAssocID="{8303FD4C-B519-494B-9BB4-61ADF8A11E3F}" presName="childText" presStyleLbl="revTx" presStyleIdx="0" presStyleCnt="1">
        <dgm:presLayoutVars>
          <dgm:bulletEnabled val="1"/>
        </dgm:presLayoutVars>
      </dgm:prSet>
      <dgm:spPr/>
    </dgm:pt>
  </dgm:ptLst>
  <dgm:cxnLst>
    <dgm:cxn modelId="{A79EC00A-C564-4649-8D23-C86C16C0D6DD}" type="presOf" srcId="{8303FD4C-B519-494B-9BB4-61ADF8A11E3F}" destId="{F677DA78-8CDF-4168-81BC-17ADCBB5EE86}" srcOrd="0" destOrd="0" presId="urn:microsoft.com/office/officeart/2005/8/layout/vList2"/>
    <dgm:cxn modelId="{CB618077-66B8-4EFA-9B4A-76285D81188F}" type="presOf" srcId="{06999C01-4E0A-40F7-92FF-A6EE3CA6144A}" destId="{F3ABCE4C-8A34-41DA-8007-18EC6077E963}" srcOrd="0" destOrd="0" presId="urn:microsoft.com/office/officeart/2005/8/layout/vList2"/>
    <dgm:cxn modelId="{A303EF82-3916-4384-A743-56838F50BEAD}" type="presOf" srcId="{E9DE659F-E60A-4AB4-AA73-3D3A9C46CCF5}" destId="{F3ABCE4C-8A34-41DA-8007-18EC6077E963}" srcOrd="0" destOrd="1" presId="urn:microsoft.com/office/officeart/2005/8/layout/vList2"/>
    <dgm:cxn modelId="{420F499E-8FBC-4C5B-BB8F-361CEAD38CDB}" type="presOf" srcId="{6B95933D-C347-4F67-BEF1-A049472531C7}" destId="{B6764A04-6F5F-4F5F-B528-1D9020350C44}" srcOrd="0" destOrd="0" presId="urn:microsoft.com/office/officeart/2005/8/layout/vList2"/>
    <dgm:cxn modelId="{602873AE-D0EC-4E6A-9C05-B70052B1298F}" srcId="{6B95933D-C347-4F67-BEF1-A049472531C7}" destId="{8303FD4C-B519-494B-9BB4-61ADF8A11E3F}" srcOrd="0" destOrd="0" parTransId="{2C7DC542-E526-4B65-A2E2-C31069D9E921}" sibTransId="{180BAA18-395C-4988-AF8E-7C870D75DF3F}"/>
    <dgm:cxn modelId="{557937D9-430B-4FDE-8891-633A184C5189}" srcId="{8303FD4C-B519-494B-9BB4-61ADF8A11E3F}" destId="{E9DE659F-E60A-4AB4-AA73-3D3A9C46CCF5}" srcOrd="1" destOrd="0" parTransId="{6988ED81-01A9-4E1E-9658-686BE91AC207}" sibTransId="{07B1BE0A-4C3A-4390-9D63-B040580033AD}"/>
    <dgm:cxn modelId="{FB3590EF-8CB3-4041-A7C8-3A8826B629EA}" srcId="{8303FD4C-B519-494B-9BB4-61ADF8A11E3F}" destId="{06999C01-4E0A-40F7-92FF-A6EE3CA6144A}" srcOrd="0" destOrd="0" parTransId="{2C07C8A3-B35D-4089-931D-89FB8A30ECDD}" sibTransId="{8A2FACCC-BA3D-4056-B7EC-F8234A3B8278}"/>
    <dgm:cxn modelId="{FEB14CFC-BA19-4258-AE00-5A27A338007C}" type="presParOf" srcId="{B6764A04-6F5F-4F5F-B528-1D9020350C44}" destId="{F677DA78-8CDF-4168-81BC-17ADCBB5EE86}" srcOrd="0" destOrd="0" presId="urn:microsoft.com/office/officeart/2005/8/layout/vList2"/>
    <dgm:cxn modelId="{C17B7940-F86F-40A1-BEAE-0D51858E801B}" type="presParOf" srcId="{B6764A04-6F5F-4F5F-B528-1D9020350C44}" destId="{F3ABCE4C-8A34-41DA-8007-18EC6077E96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B95933D-C347-4F67-BEF1-A049472531C7}" type="doc">
      <dgm:prSet loTypeId="urn:microsoft.com/office/officeart/2005/8/layout/vList2" loCatId="list" qsTypeId="urn:microsoft.com/office/officeart/2005/8/quickstyle/simple2" qsCatId="simple" csTypeId="urn:microsoft.com/office/officeart/2005/8/colors/accent1_4" csCatId="accent1" phldr="1"/>
      <dgm:spPr/>
      <dgm:t>
        <a:bodyPr/>
        <a:lstStyle/>
        <a:p>
          <a:endParaRPr lang="en-US"/>
        </a:p>
      </dgm:t>
    </dgm:pt>
    <dgm:pt modelId="{8303FD4C-B519-494B-9BB4-61ADF8A11E3F}">
      <dgm:prSet custT="1"/>
      <dgm:spPr/>
      <dgm:t>
        <a:bodyPr/>
        <a:lstStyle/>
        <a:p>
          <a:r>
            <a:rPr lang="en-US" sz="2800" dirty="0"/>
            <a:t>Standard browser vs kiosk mode browser</a:t>
          </a:r>
        </a:p>
      </dgm:t>
    </dgm:pt>
    <dgm:pt modelId="{2C7DC542-E526-4B65-A2E2-C31069D9E921}" type="parTrans" cxnId="{602873AE-D0EC-4E6A-9C05-B70052B1298F}">
      <dgm:prSet/>
      <dgm:spPr/>
      <dgm:t>
        <a:bodyPr/>
        <a:lstStyle/>
        <a:p>
          <a:endParaRPr lang="en-US"/>
        </a:p>
      </dgm:t>
    </dgm:pt>
    <dgm:pt modelId="{180BAA18-395C-4988-AF8E-7C870D75DF3F}" type="sibTrans" cxnId="{602873AE-D0EC-4E6A-9C05-B70052B1298F}">
      <dgm:prSet/>
      <dgm:spPr/>
      <dgm:t>
        <a:bodyPr/>
        <a:lstStyle/>
        <a:p>
          <a:endParaRPr lang="en-US"/>
        </a:p>
      </dgm:t>
    </dgm:pt>
    <dgm:pt modelId="{06999C01-4E0A-40F7-92FF-A6EE3CA6144A}">
      <dgm:prSet custT="1"/>
      <dgm:spPr/>
      <dgm:t>
        <a:bodyPr/>
        <a:lstStyle/>
        <a:p>
          <a:r>
            <a:rPr lang="en-US" sz="2800">
              <a:ea typeface="Times New Roman" panose="02020603050405020304" pitchFamily="18" charset="0"/>
            </a:rPr>
            <a:t>The primary purpose of the kiosk mode browser (app) is to lock a student’s device into a full screen mode, which prevents students from easily exiting the app on their own.</a:t>
          </a:r>
          <a:endParaRPr lang="en-US" sz="2800" dirty="0"/>
        </a:p>
      </dgm:t>
    </dgm:pt>
    <dgm:pt modelId="{2C07C8A3-B35D-4089-931D-89FB8A30ECDD}" type="parTrans" cxnId="{FB3590EF-8CB3-4041-A7C8-3A8826B629EA}">
      <dgm:prSet/>
      <dgm:spPr/>
      <dgm:t>
        <a:bodyPr/>
        <a:lstStyle/>
        <a:p>
          <a:endParaRPr lang="en-US"/>
        </a:p>
      </dgm:t>
    </dgm:pt>
    <dgm:pt modelId="{8A2FACCC-BA3D-4056-B7EC-F8234A3B8278}" type="sibTrans" cxnId="{FB3590EF-8CB3-4041-A7C8-3A8826B629EA}">
      <dgm:prSet/>
      <dgm:spPr/>
      <dgm:t>
        <a:bodyPr/>
        <a:lstStyle/>
        <a:p>
          <a:endParaRPr lang="en-US"/>
        </a:p>
      </dgm:t>
    </dgm:pt>
    <dgm:pt modelId="{E9DE659F-E60A-4AB4-AA73-3D3A9C46CCF5}">
      <dgm:prSet/>
      <dgm:spPr/>
      <dgm:t>
        <a:bodyPr/>
        <a:lstStyle/>
        <a:p>
          <a:endParaRPr lang="en-US" sz="1200" dirty="0">
            <a:solidFill>
              <a:schemeClr val="tx2"/>
            </a:solidFill>
          </a:endParaRPr>
        </a:p>
      </dgm:t>
    </dgm:pt>
    <dgm:pt modelId="{6988ED81-01A9-4E1E-9658-686BE91AC207}" type="parTrans" cxnId="{557937D9-430B-4FDE-8891-633A184C5189}">
      <dgm:prSet/>
      <dgm:spPr/>
      <dgm:t>
        <a:bodyPr/>
        <a:lstStyle/>
        <a:p>
          <a:endParaRPr lang="en-US"/>
        </a:p>
      </dgm:t>
    </dgm:pt>
    <dgm:pt modelId="{07B1BE0A-4C3A-4390-9D63-B040580033AD}" type="sibTrans" cxnId="{557937D9-430B-4FDE-8891-633A184C5189}">
      <dgm:prSet/>
      <dgm:spPr/>
      <dgm:t>
        <a:bodyPr/>
        <a:lstStyle/>
        <a:p>
          <a:endParaRPr lang="en-US"/>
        </a:p>
      </dgm:t>
    </dgm:pt>
    <dgm:pt modelId="{254DA789-876B-4267-8454-199D23338171}">
      <dgm:prSet custT="1"/>
      <dgm:spPr/>
      <dgm:t>
        <a:bodyPr/>
        <a:lstStyle/>
        <a:p>
          <a:r>
            <a:rPr lang="en-US" sz="2800">
              <a:ea typeface="Times New Roman" panose="02020603050405020304" pitchFamily="18" charset="0"/>
            </a:rPr>
            <a:t>The kiosk mode browser also runs a continuous process on a student’s computer or device to check for ‘blacklisted’ applications running in the background, and blocks use of these applications during testing. Some clients find that this process can slow the performance of the student test taking experience.</a:t>
          </a:r>
          <a:endParaRPr lang="en-US" sz="2800" dirty="0">
            <a:ea typeface="Times New Roman" panose="02020603050405020304" pitchFamily="18" charset="0"/>
          </a:endParaRPr>
        </a:p>
      </dgm:t>
    </dgm:pt>
    <dgm:pt modelId="{F81265C2-870F-4A94-899D-DB1126BE43EF}" type="parTrans" cxnId="{0AD57D83-DEE1-4C23-9FA1-B63751E364F0}">
      <dgm:prSet/>
      <dgm:spPr/>
      <dgm:t>
        <a:bodyPr/>
        <a:lstStyle/>
        <a:p>
          <a:endParaRPr lang="en-US"/>
        </a:p>
      </dgm:t>
    </dgm:pt>
    <dgm:pt modelId="{04959A5F-68F2-4DD4-A398-EDF1F60D91AF}" type="sibTrans" cxnId="{0AD57D83-DEE1-4C23-9FA1-B63751E364F0}">
      <dgm:prSet/>
      <dgm:spPr/>
      <dgm:t>
        <a:bodyPr/>
        <a:lstStyle/>
        <a:p>
          <a:endParaRPr lang="en-US"/>
        </a:p>
      </dgm:t>
    </dgm:pt>
    <dgm:pt modelId="{B6764A04-6F5F-4F5F-B528-1D9020350C44}" type="pres">
      <dgm:prSet presAssocID="{6B95933D-C347-4F67-BEF1-A049472531C7}" presName="linear" presStyleCnt="0">
        <dgm:presLayoutVars>
          <dgm:animLvl val="lvl"/>
          <dgm:resizeHandles val="exact"/>
        </dgm:presLayoutVars>
      </dgm:prSet>
      <dgm:spPr/>
    </dgm:pt>
    <dgm:pt modelId="{F677DA78-8CDF-4168-81BC-17ADCBB5EE86}" type="pres">
      <dgm:prSet presAssocID="{8303FD4C-B519-494B-9BB4-61ADF8A11E3F}" presName="parentText" presStyleLbl="node1" presStyleIdx="0" presStyleCnt="1" custScaleY="47702" custLinFactNeighborY="-17050">
        <dgm:presLayoutVars>
          <dgm:chMax val="0"/>
          <dgm:bulletEnabled val="1"/>
        </dgm:presLayoutVars>
      </dgm:prSet>
      <dgm:spPr/>
    </dgm:pt>
    <dgm:pt modelId="{F3ABCE4C-8A34-41DA-8007-18EC6077E963}" type="pres">
      <dgm:prSet presAssocID="{8303FD4C-B519-494B-9BB4-61ADF8A11E3F}" presName="childText" presStyleLbl="revTx" presStyleIdx="0" presStyleCnt="1" custScaleY="59121" custLinFactNeighborY="-44229">
        <dgm:presLayoutVars>
          <dgm:bulletEnabled val="1"/>
        </dgm:presLayoutVars>
      </dgm:prSet>
      <dgm:spPr/>
    </dgm:pt>
  </dgm:ptLst>
  <dgm:cxnLst>
    <dgm:cxn modelId="{A79EC00A-C564-4649-8D23-C86C16C0D6DD}" type="presOf" srcId="{8303FD4C-B519-494B-9BB4-61ADF8A11E3F}" destId="{F677DA78-8CDF-4168-81BC-17ADCBB5EE86}" srcOrd="0" destOrd="0" presId="urn:microsoft.com/office/officeart/2005/8/layout/vList2"/>
    <dgm:cxn modelId="{4F88C617-63E4-487B-B9F5-C7052916AF89}" type="presOf" srcId="{254DA789-876B-4267-8454-199D23338171}" destId="{F3ABCE4C-8A34-41DA-8007-18EC6077E963}" srcOrd="0" destOrd="1" presId="urn:microsoft.com/office/officeart/2005/8/layout/vList2"/>
    <dgm:cxn modelId="{CB618077-66B8-4EFA-9B4A-76285D81188F}" type="presOf" srcId="{06999C01-4E0A-40F7-92FF-A6EE3CA6144A}" destId="{F3ABCE4C-8A34-41DA-8007-18EC6077E963}" srcOrd="0" destOrd="0" presId="urn:microsoft.com/office/officeart/2005/8/layout/vList2"/>
    <dgm:cxn modelId="{A303EF82-3916-4384-A743-56838F50BEAD}" type="presOf" srcId="{E9DE659F-E60A-4AB4-AA73-3D3A9C46CCF5}" destId="{F3ABCE4C-8A34-41DA-8007-18EC6077E963}" srcOrd="0" destOrd="2" presId="urn:microsoft.com/office/officeart/2005/8/layout/vList2"/>
    <dgm:cxn modelId="{0AD57D83-DEE1-4C23-9FA1-B63751E364F0}" srcId="{8303FD4C-B519-494B-9BB4-61ADF8A11E3F}" destId="{254DA789-876B-4267-8454-199D23338171}" srcOrd="1" destOrd="0" parTransId="{F81265C2-870F-4A94-899D-DB1126BE43EF}" sibTransId="{04959A5F-68F2-4DD4-A398-EDF1F60D91AF}"/>
    <dgm:cxn modelId="{420F499E-8FBC-4C5B-BB8F-361CEAD38CDB}" type="presOf" srcId="{6B95933D-C347-4F67-BEF1-A049472531C7}" destId="{B6764A04-6F5F-4F5F-B528-1D9020350C44}" srcOrd="0" destOrd="0" presId="urn:microsoft.com/office/officeart/2005/8/layout/vList2"/>
    <dgm:cxn modelId="{602873AE-D0EC-4E6A-9C05-B70052B1298F}" srcId="{6B95933D-C347-4F67-BEF1-A049472531C7}" destId="{8303FD4C-B519-494B-9BB4-61ADF8A11E3F}" srcOrd="0" destOrd="0" parTransId="{2C7DC542-E526-4B65-A2E2-C31069D9E921}" sibTransId="{180BAA18-395C-4988-AF8E-7C870D75DF3F}"/>
    <dgm:cxn modelId="{557937D9-430B-4FDE-8891-633A184C5189}" srcId="{8303FD4C-B519-494B-9BB4-61ADF8A11E3F}" destId="{E9DE659F-E60A-4AB4-AA73-3D3A9C46CCF5}" srcOrd="2" destOrd="0" parTransId="{6988ED81-01A9-4E1E-9658-686BE91AC207}" sibTransId="{07B1BE0A-4C3A-4390-9D63-B040580033AD}"/>
    <dgm:cxn modelId="{FB3590EF-8CB3-4041-A7C8-3A8826B629EA}" srcId="{8303FD4C-B519-494B-9BB4-61ADF8A11E3F}" destId="{06999C01-4E0A-40F7-92FF-A6EE3CA6144A}" srcOrd="0" destOrd="0" parTransId="{2C07C8A3-B35D-4089-931D-89FB8A30ECDD}" sibTransId="{8A2FACCC-BA3D-4056-B7EC-F8234A3B8278}"/>
    <dgm:cxn modelId="{FEB14CFC-BA19-4258-AE00-5A27A338007C}" type="presParOf" srcId="{B6764A04-6F5F-4F5F-B528-1D9020350C44}" destId="{F677DA78-8CDF-4168-81BC-17ADCBB5EE86}" srcOrd="0" destOrd="0" presId="urn:microsoft.com/office/officeart/2005/8/layout/vList2"/>
    <dgm:cxn modelId="{C17B7940-F86F-40A1-BEAE-0D51858E801B}" type="presParOf" srcId="{B6764A04-6F5F-4F5F-B528-1D9020350C44}" destId="{F3ABCE4C-8A34-41DA-8007-18EC6077E96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B95933D-C347-4F67-BEF1-A049472531C7}" type="doc">
      <dgm:prSet loTypeId="urn:microsoft.com/office/officeart/2005/8/layout/vList2" loCatId="list" qsTypeId="urn:microsoft.com/office/officeart/2005/8/quickstyle/simple2" qsCatId="simple" csTypeId="urn:microsoft.com/office/officeart/2005/8/colors/accent1_4" csCatId="accent1" phldr="1"/>
      <dgm:spPr/>
      <dgm:t>
        <a:bodyPr/>
        <a:lstStyle/>
        <a:p>
          <a:endParaRPr lang="en-US"/>
        </a:p>
      </dgm:t>
    </dgm:pt>
    <dgm:pt modelId="{8303FD4C-B519-494B-9BB4-61ADF8A11E3F}">
      <dgm:prSet custT="1"/>
      <dgm:spPr/>
      <dgm:t>
        <a:bodyPr/>
        <a:lstStyle/>
        <a:p>
          <a:r>
            <a:rPr lang="en-US" sz="2800" dirty="0"/>
            <a:t>Using the Standard browser</a:t>
          </a:r>
        </a:p>
      </dgm:t>
    </dgm:pt>
    <dgm:pt modelId="{2C7DC542-E526-4B65-A2E2-C31069D9E921}" type="parTrans" cxnId="{602873AE-D0EC-4E6A-9C05-B70052B1298F}">
      <dgm:prSet/>
      <dgm:spPr/>
      <dgm:t>
        <a:bodyPr/>
        <a:lstStyle/>
        <a:p>
          <a:endParaRPr lang="en-US"/>
        </a:p>
      </dgm:t>
    </dgm:pt>
    <dgm:pt modelId="{180BAA18-395C-4988-AF8E-7C870D75DF3F}" type="sibTrans" cxnId="{602873AE-D0EC-4E6A-9C05-B70052B1298F}">
      <dgm:prSet/>
      <dgm:spPr/>
      <dgm:t>
        <a:bodyPr/>
        <a:lstStyle/>
        <a:p>
          <a:endParaRPr lang="en-US"/>
        </a:p>
      </dgm:t>
    </dgm:pt>
    <dgm:pt modelId="{06999C01-4E0A-40F7-92FF-A6EE3CA6144A}">
      <dgm:prSet custT="1"/>
      <dgm:spPr/>
      <dgm:t>
        <a:bodyPr/>
        <a:lstStyle/>
        <a:p>
          <a:r>
            <a:rPr lang="en-US" sz="2800">
              <a:ea typeface="Times New Roman" panose="02020603050405020304" pitchFamily="18" charset="0"/>
            </a:rPr>
            <a:t>Every year 2.1 million tests are delivered using the standard browser</a:t>
          </a:r>
          <a:endParaRPr lang="en-US" sz="2800" dirty="0"/>
        </a:p>
      </dgm:t>
    </dgm:pt>
    <dgm:pt modelId="{2C07C8A3-B35D-4089-931D-89FB8A30ECDD}" type="parTrans" cxnId="{FB3590EF-8CB3-4041-A7C8-3A8826B629EA}">
      <dgm:prSet/>
      <dgm:spPr/>
      <dgm:t>
        <a:bodyPr/>
        <a:lstStyle/>
        <a:p>
          <a:endParaRPr lang="en-US"/>
        </a:p>
      </dgm:t>
    </dgm:pt>
    <dgm:pt modelId="{8A2FACCC-BA3D-4056-B7EC-F8234A3B8278}" type="sibTrans" cxnId="{FB3590EF-8CB3-4041-A7C8-3A8826B629EA}">
      <dgm:prSet/>
      <dgm:spPr/>
      <dgm:t>
        <a:bodyPr/>
        <a:lstStyle/>
        <a:p>
          <a:endParaRPr lang="en-US"/>
        </a:p>
      </dgm:t>
    </dgm:pt>
    <dgm:pt modelId="{E9DE659F-E60A-4AB4-AA73-3D3A9C46CCF5}">
      <dgm:prSet/>
      <dgm:spPr/>
      <dgm:t>
        <a:bodyPr/>
        <a:lstStyle/>
        <a:p>
          <a:endParaRPr lang="en-US" sz="1200" dirty="0">
            <a:solidFill>
              <a:schemeClr val="tx2"/>
            </a:solidFill>
          </a:endParaRPr>
        </a:p>
      </dgm:t>
    </dgm:pt>
    <dgm:pt modelId="{6988ED81-01A9-4E1E-9658-686BE91AC207}" type="parTrans" cxnId="{557937D9-430B-4FDE-8891-633A184C5189}">
      <dgm:prSet/>
      <dgm:spPr/>
      <dgm:t>
        <a:bodyPr/>
        <a:lstStyle/>
        <a:p>
          <a:endParaRPr lang="en-US"/>
        </a:p>
      </dgm:t>
    </dgm:pt>
    <dgm:pt modelId="{07B1BE0A-4C3A-4390-9D63-B040580033AD}" type="sibTrans" cxnId="{557937D9-430B-4FDE-8891-633A184C5189}">
      <dgm:prSet/>
      <dgm:spPr/>
      <dgm:t>
        <a:bodyPr/>
        <a:lstStyle/>
        <a:p>
          <a:endParaRPr lang="en-US"/>
        </a:p>
      </dgm:t>
    </dgm:pt>
    <dgm:pt modelId="{AB09BD7A-4A81-48E4-8CF9-B0925A48EC9B}">
      <dgm:prSet custT="1"/>
      <dgm:spPr/>
      <dgm:t>
        <a:bodyPr/>
        <a:lstStyle/>
        <a:p>
          <a:r>
            <a:rPr lang="en-US" sz="2800">
              <a:ea typeface="Times New Roman" panose="02020603050405020304" pitchFamily="18" charset="0"/>
            </a:rPr>
            <a:t>The same student data privacy and security considerations still apply (COPPA and FERPA compliance)</a:t>
          </a:r>
          <a:endParaRPr lang="en-US" sz="2800" dirty="0">
            <a:ea typeface="Calibri" panose="020F0502020204030204" pitchFamily="34" charset="0"/>
          </a:endParaRPr>
        </a:p>
      </dgm:t>
    </dgm:pt>
    <dgm:pt modelId="{0D2EFF0E-D443-439B-AC1C-2681AA6C1797}" type="parTrans" cxnId="{9777DD83-8436-4126-A620-5E452CE91118}">
      <dgm:prSet/>
      <dgm:spPr/>
      <dgm:t>
        <a:bodyPr/>
        <a:lstStyle/>
        <a:p>
          <a:endParaRPr lang="en-US"/>
        </a:p>
      </dgm:t>
    </dgm:pt>
    <dgm:pt modelId="{46D2344A-DA0E-4E41-BB62-43B37C74F8C7}" type="sibTrans" cxnId="{9777DD83-8436-4126-A620-5E452CE91118}">
      <dgm:prSet/>
      <dgm:spPr/>
      <dgm:t>
        <a:bodyPr/>
        <a:lstStyle/>
        <a:p>
          <a:endParaRPr lang="en-US"/>
        </a:p>
      </dgm:t>
    </dgm:pt>
    <dgm:pt modelId="{B0B5D104-5279-484D-B5B1-E07CBFD24DD1}">
      <dgm:prSet custT="1"/>
      <dgm:spPr/>
      <dgm:t>
        <a:bodyPr/>
        <a:lstStyle/>
        <a:p>
          <a:r>
            <a:rPr lang="en-US" sz="2800">
              <a:ea typeface="Times New Roman" panose="02020603050405020304" pitchFamily="18" charset="0"/>
            </a:rPr>
            <a:t>Students simply connect to the test via the URL </a:t>
          </a:r>
          <a:r>
            <a:rPr lang="en-US" sz="2800" u="sng">
              <a:ea typeface="Times New Roman" panose="02020603050405020304" pitchFamily="18" charset="0"/>
              <a:hlinkClick xmlns:r="http://schemas.openxmlformats.org/officeDocument/2006/relationships" r:id="rId1">
                <a:extLst>
                  <a:ext uri="{A12FA001-AC4F-418D-AE19-62706E023703}">
                    <ahyp:hlinkClr xmlns:ahyp="http://schemas.microsoft.com/office/drawing/2018/hyperlinkcolor" val="tx"/>
                  </a:ext>
                </a:extLst>
              </a:hlinkClick>
            </a:rPr>
            <a:t>www.riversideonlinetest.com</a:t>
          </a:r>
          <a:r>
            <a:rPr lang="en-US" sz="2800">
              <a:ea typeface="Times New Roman" panose="02020603050405020304" pitchFamily="18" charset="0"/>
            </a:rPr>
            <a:t> instead of clicking on an app; but the login process and testing experience is the same from that point on.</a:t>
          </a:r>
          <a:endParaRPr lang="en-US" sz="2800" dirty="0">
            <a:ea typeface="Calibri" panose="020F0502020204030204" pitchFamily="34" charset="0"/>
          </a:endParaRPr>
        </a:p>
      </dgm:t>
    </dgm:pt>
    <dgm:pt modelId="{48CFAD08-071E-4ECE-999B-277285AAE3A6}" type="parTrans" cxnId="{7619D1EE-000B-472A-AA3C-B27D22A4A0BD}">
      <dgm:prSet/>
      <dgm:spPr/>
      <dgm:t>
        <a:bodyPr/>
        <a:lstStyle/>
        <a:p>
          <a:endParaRPr lang="en-US"/>
        </a:p>
      </dgm:t>
    </dgm:pt>
    <dgm:pt modelId="{32135FEA-9E84-45CB-987B-89DCAE3176B0}" type="sibTrans" cxnId="{7619D1EE-000B-472A-AA3C-B27D22A4A0BD}">
      <dgm:prSet/>
      <dgm:spPr/>
      <dgm:t>
        <a:bodyPr/>
        <a:lstStyle/>
        <a:p>
          <a:endParaRPr lang="en-US"/>
        </a:p>
      </dgm:t>
    </dgm:pt>
    <dgm:pt modelId="{51F09915-9721-493A-A07C-7B03805FCCC6}">
      <dgm:prSet custT="1"/>
      <dgm:spPr/>
      <dgm:t>
        <a:bodyPr/>
        <a:lstStyle/>
        <a:p>
          <a:r>
            <a:rPr lang="en-US" sz="2800">
              <a:ea typeface="Times New Roman" panose="02020603050405020304" pitchFamily="18" charset="0"/>
            </a:rPr>
            <a:t>Proctors are still in control of the testing environment in the classroom or lab.</a:t>
          </a:r>
          <a:endParaRPr lang="en-US" sz="2800" dirty="0">
            <a:ea typeface="Calibri" panose="020F0502020204030204" pitchFamily="34" charset="0"/>
          </a:endParaRPr>
        </a:p>
      </dgm:t>
    </dgm:pt>
    <dgm:pt modelId="{746A541B-C9B7-4719-B56D-895A19A48245}" type="parTrans" cxnId="{F36685A6-8F12-47B2-B799-0BD7C5D7AFC8}">
      <dgm:prSet/>
      <dgm:spPr/>
      <dgm:t>
        <a:bodyPr/>
        <a:lstStyle/>
        <a:p>
          <a:endParaRPr lang="en-US"/>
        </a:p>
      </dgm:t>
    </dgm:pt>
    <dgm:pt modelId="{00CC0B04-1F49-4B60-967F-AF5C4EA141B4}" type="sibTrans" cxnId="{F36685A6-8F12-47B2-B799-0BD7C5D7AFC8}">
      <dgm:prSet/>
      <dgm:spPr/>
      <dgm:t>
        <a:bodyPr/>
        <a:lstStyle/>
        <a:p>
          <a:endParaRPr lang="en-US"/>
        </a:p>
      </dgm:t>
    </dgm:pt>
    <dgm:pt modelId="{9642F1E5-C33B-4365-BCE1-984A063E4C3D}">
      <dgm:prSet custT="1"/>
      <dgm:spPr/>
      <dgm:t>
        <a:bodyPr/>
        <a:lstStyle/>
        <a:p>
          <a:r>
            <a:rPr lang="en-US" sz="2800">
              <a:ea typeface="Times New Roman" panose="02020603050405020304" pitchFamily="18" charset="0"/>
            </a:rPr>
            <a:t>Proctors retain the same abilities to monitor students’ progress and watch for irregularities via the DataManager Proctor Session screens, just as before.</a:t>
          </a:r>
          <a:endParaRPr lang="en-US" sz="2800" dirty="0">
            <a:ea typeface="Calibri" panose="020F0502020204030204" pitchFamily="34" charset="0"/>
          </a:endParaRPr>
        </a:p>
      </dgm:t>
    </dgm:pt>
    <dgm:pt modelId="{F2439271-A19F-41ED-B03B-C35B9CC33D01}" type="parTrans" cxnId="{3987B950-B2B5-45AB-8B00-064217A7B290}">
      <dgm:prSet/>
      <dgm:spPr/>
      <dgm:t>
        <a:bodyPr/>
        <a:lstStyle/>
        <a:p>
          <a:endParaRPr lang="en-US"/>
        </a:p>
      </dgm:t>
    </dgm:pt>
    <dgm:pt modelId="{EBA0BE34-B197-49AE-81BF-96E9E7205B83}" type="sibTrans" cxnId="{3987B950-B2B5-45AB-8B00-064217A7B290}">
      <dgm:prSet/>
      <dgm:spPr/>
      <dgm:t>
        <a:bodyPr/>
        <a:lstStyle/>
        <a:p>
          <a:endParaRPr lang="en-US"/>
        </a:p>
      </dgm:t>
    </dgm:pt>
    <dgm:pt modelId="{B6764A04-6F5F-4F5F-B528-1D9020350C44}" type="pres">
      <dgm:prSet presAssocID="{6B95933D-C347-4F67-BEF1-A049472531C7}" presName="linear" presStyleCnt="0">
        <dgm:presLayoutVars>
          <dgm:animLvl val="lvl"/>
          <dgm:resizeHandles val="exact"/>
        </dgm:presLayoutVars>
      </dgm:prSet>
      <dgm:spPr/>
    </dgm:pt>
    <dgm:pt modelId="{F677DA78-8CDF-4168-81BC-17ADCBB5EE86}" type="pres">
      <dgm:prSet presAssocID="{8303FD4C-B519-494B-9BB4-61ADF8A11E3F}" presName="parentText" presStyleLbl="node1" presStyleIdx="0" presStyleCnt="1" custScaleY="43973" custLinFactNeighborY="-17050">
        <dgm:presLayoutVars>
          <dgm:chMax val="0"/>
          <dgm:bulletEnabled val="1"/>
        </dgm:presLayoutVars>
      </dgm:prSet>
      <dgm:spPr/>
    </dgm:pt>
    <dgm:pt modelId="{F3ABCE4C-8A34-41DA-8007-18EC6077E963}" type="pres">
      <dgm:prSet presAssocID="{8303FD4C-B519-494B-9BB4-61ADF8A11E3F}" presName="childText" presStyleLbl="revTx" presStyleIdx="0" presStyleCnt="1" custScaleY="59121" custLinFactNeighborY="-44229">
        <dgm:presLayoutVars>
          <dgm:bulletEnabled val="1"/>
        </dgm:presLayoutVars>
      </dgm:prSet>
      <dgm:spPr/>
    </dgm:pt>
  </dgm:ptLst>
  <dgm:cxnLst>
    <dgm:cxn modelId="{A79EC00A-C564-4649-8D23-C86C16C0D6DD}" type="presOf" srcId="{8303FD4C-B519-494B-9BB4-61ADF8A11E3F}" destId="{F677DA78-8CDF-4168-81BC-17ADCBB5EE86}" srcOrd="0" destOrd="0" presId="urn:microsoft.com/office/officeart/2005/8/layout/vList2"/>
    <dgm:cxn modelId="{96AC0121-6E2F-454A-9C57-073677A97591}" type="presOf" srcId="{9642F1E5-C33B-4365-BCE1-984A063E4C3D}" destId="{F3ABCE4C-8A34-41DA-8007-18EC6077E963}" srcOrd="0" destOrd="4" presId="urn:microsoft.com/office/officeart/2005/8/layout/vList2"/>
    <dgm:cxn modelId="{3987B950-B2B5-45AB-8B00-064217A7B290}" srcId="{51F09915-9721-493A-A07C-7B03805FCCC6}" destId="{9642F1E5-C33B-4365-BCE1-984A063E4C3D}" srcOrd="0" destOrd="0" parTransId="{F2439271-A19F-41ED-B03B-C35B9CC33D01}" sibTransId="{EBA0BE34-B197-49AE-81BF-96E9E7205B83}"/>
    <dgm:cxn modelId="{CB618077-66B8-4EFA-9B4A-76285D81188F}" type="presOf" srcId="{06999C01-4E0A-40F7-92FF-A6EE3CA6144A}" destId="{F3ABCE4C-8A34-41DA-8007-18EC6077E963}" srcOrd="0" destOrd="0" presId="urn:microsoft.com/office/officeart/2005/8/layout/vList2"/>
    <dgm:cxn modelId="{A303EF82-3916-4384-A743-56838F50BEAD}" type="presOf" srcId="{E9DE659F-E60A-4AB4-AA73-3D3A9C46CCF5}" destId="{F3ABCE4C-8A34-41DA-8007-18EC6077E963}" srcOrd="0" destOrd="5" presId="urn:microsoft.com/office/officeart/2005/8/layout/vList2"/>
    <dgm:cxn modelId="{9777DD83-8436-4126-A620-5E452CE91118}" srcId="{8303FD4C-B519-494B-9BB4-61ADF8A11E3F}" destId="{AB09BD7A-4A81-48E4-8CF9-B0925A48EC9B}" srcOrd="1" destOrd="0" parTransId="{0D2EFF0E-D443-439B-AC1C-2681AA6C1797}" sibTransId="{46D2344A-DA0E-4E41-BB62-43B37C74F8C7}"/>
    <dgm:cxn modelId="{D0B06489-CE9C-4DFC-9A3B-B490ACF4E3FE}" type="presOf" srcId="{AB09BD7A-4A81-48E4-8CF9-B0925A48EC9B}" destId="{F3ABCE4C-8A34-41DA-8007-18EC6077E963}" srcOrd="0" destOrd="1" presId="urn:microsoft.com/office/officeart/2005/8/layout/vList2"/>
    <dgm:cxn modelId="{420F499E-8FBC-4C5B-BB8F-361CEAD38CDB}" type="presOf" srcId="{6B95933D-C347-4F67-BEF1-A049472531C7}" destId="{B6764A04-6F5F-4F5F-B528-1D9020350C44}" srcOrd="0" destOrd="0" presId="urn:microsoft.com/office/officeart/2005/8/layout/vList2"/>
    <dgm:cxn modelId="{F36685A6-8F12-47B2-B799-0BD7C5D7AFC8}" srcId="{8303FD4C-B519-494B-9BB4-61ADF8A11E3F}" destId="{51F09915-9721-493A-A07C-7B03805FCCC6}" srcOrd="3" destOrd="0" parTransId="{746A541B-C9B7-4719-B56D-895A19A48245}" sibTransId="{00CC0B04-1F49-4B60-967F-AF5C4EA141B4}"/>
    <dgm:cxn modelId="{602873AE-D0EC-4E6A-9C05-B70052B1298F}" srcId="{6B95933D-C347-4F67-BEF1-A049472531C7}" destId="{8303FD4C-B519-494B-9BB4-61ADF8A11E3F}" srcOrd="0" destOrd="0" parTransId="{2C7DC542-E526-4B65-A2E2-C31069D9E921}" sibTransId="{180BAA18-395C-4988-AF8E-7C870D75DF3F}"/>
    <dgm:cxn modelId="{935841B4-F624-4887-A3B9-33B0E5325F7D}" type="presOf" srcId="{B0B5D104-5279-484D-B5B1-E07CBFD24DD1}" destId="{F3ABCE4C-8A34-41DA-8007-18EC6077E963}" srcOrd="0" destOrd="2" presId="urn:microsoft.com/office/officeart/2005/8/layout/vList2"/>
    <dgm:cxn modelId="{557937D9-430B-4FDE-8891-633A184C5189}" srcId="{8303FD4C-B519-494B-9BB4-61ADF8A11E3F}" destId="{E9DE659F-E60A-4AB4-AA73-3D3A9C46CCF5}" srcOrd="4" destOrd="0" parTransId="{6988ED81-01A9-4E1E-9658-686BE91AC207}" sibTransId="{07B1BE0A-4C3A-4390-9D63-B040580033AD}"/>
    <dgm:cxn modelId="{30F02EDB-8F5F-418C-AA3C-03B5E824593A}" type="presOf" srcId="{51F09915-9721-493A-A07C-7B03805FCCC6}" destId="{F3ABCE4C-8A34-41DA-8007-18EC6077E963}" srcOrd="0" destOrd="3" presId="urn:microsoft.com/office/officeart/2005/8/layout/vList2"/>
    <dgm:cxn modelId="{7619D1EE-000B-472A-AA3C-B27D22A4A0BD}" srcId="{8303FD4C-B519-494B-9BB4-61ADF8A11E3F}" destId="{B0B5D104-5279-484D-B5B1-E07CBFD24DD1}" srcOrd="2" destOrd="0" parTransId="{48CFAD08-071E-4ECE-999B-277285AAE3A6}" sibTransId="{32135FEA-9E84-45CB-987B-89DCAE3176B0}"/>
    <dgm:cxn modelId="{FB3590EF-8CB3-4041-A7C8-3A8826B629EA}" srcId="{8303FD4C-B519-494B-9BB4-61ADF8A11E3F}" destId="{06999C01-4E0A-40F7-92FF-A6EE3CA6144A}" srcOrd="0" destOrd="0" parTransId="{2C07C8A3-B35D-4089-931D-89FB8A30ECDD}" sibTransId="{8A2FACCC-BA3D-4056-B7EC-F8234A3B8278}"/>
    <dgm:cxn modelId="{FEB14CFC-BA19-4258-AE00-5A27A338007C}" type="presParOf" srcId="{B6764A04-6F5F-4F5F-B528-1D9020350C44}" destId="{F677DA78-8CDF-4168-81BC-17ADCBB5EE86}" srcOrd="0" destOrd="0" presId="urn:microsoft.com/office/officeart/2005/8/layout/vList2"/>
    <dgm:cxn modelId="{C17B7940-F86F-40A1-BEAE-0D51858E801B}" type="presParOf" srcId="{B6764A04-6F5F-4F5F-B528-1D9020350C44}" destId="{F3ABCE4C-8A34-41DA-8007-18EC6077E96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B95933D-C347-4F67-BEF1-A049472531C7}" type="doc">
      <dgm:prSet loTypeId="urn:microsoft.com/office/officeart/2005/8/layout/vList2" loCatId="list" qsTypeId="urn:microsoft.com/office/officeart/2005/8/quickstyle/simple2" qsCatId="simple" csTypeId="urn:microsoft.com/office/officeart/2005/8/colors/accent1_4" csCatId="accent1" phldr="1"/>
      <dgm:spPr/>
      <dgm:t>
        <a:bodyPr/>
        <a:lstStyle/>
        <a:p>
          <a:endParaRPr lang="en-US"/>
        </a:p>
      </dgm:t>
    </dgm:pt>
    <dgm:pt modelId="{8303FD4C-B519-494B-9BB4-61ADF8A11E3F}">
      <dgm:prSet custT="1"/>
      <dgm:spPr/>
      <dgm:t>
        <a:bodyPr/>
        <a:lstStyle/>
        <a:p>
          <a:r>
            <a:rPr lang="en-US" sz="2800" dirty="0"/>
            <a:t>Audio proctoring vs Proctor led</a:t>
          </a:r>
        </a:p>
      </dgm:t>
    </dgm:pt>
    <dgm:pt modelId="{2C7DC542-E526-4B65-A2E2-C31069D9E921}" type="parTrans" cxnId="{602873AE-D0EC-4E6A-9C05-B70052B1298F}">
      <dgm:prSet/>
      <dgm:spPr/>
      <dgm:t>
        <a:bodyPr/>
        <a:lstStyle/>
        <a:p>
          <a:endParaRPr lang="en-US"/>
        </a:p>
      </dgm:t>
    </dgm:pt>
    <dgm:pt modelId="{180BAA18-395C-4988-AF8E-7C870D75DF3F}" type="sibTrans" cxnId="{602873AE-D0EC-4E6A-9C05-B70052B1298F}">
      <dgm:prSet/>
      <dgm:spPr/>
      <dgm:t>
        <a:bodyPr/>
        <a:lstStyle/>
        <a:p>
          <a:endParaRPr lang="en-US"/>
        </a:p>
      </dgm:t>
    </dgm:pt>
    <dgm:pt modelId="{06999C01-4E0A-40F7-92FF-A6EE3CA6144A}">
      <dgm:prSet custT="1"/>
      <dgm:spPr/>
      <dgm:t>
        <a:bodyPr/>
        <a:lstStyle/>
        <a:p>
          <a:r>
            <a:rPr lang="en-US" sz="2800" dirty="0">
              <a:ea typeface="Times New Roman" panose="02020603050405020304" pitchFamily="18" charset="0"/>
            </a:rPr>
            <a:t>Proctor led mode requires a lot of internet “chatter” for successful communication between proctor commands and the student devices receiving those commands (i.e. navigate to the next question, give me a checkmark on my screen when the student has answered the question, etc.) Audio led testing reduces the probability of devices getting out of sync with proctor screens.</a:t>
          </a:r>
          <a:endParaRPr lang="en-US" sz="2800" dirty="0"/>
        </a:p>
      </dgm:t>
    </dgm:pt>
    <dgm:pt modelId="{2C07C8A3-B35D-4089-931D-89FB8A30ECDD}" type="parTrans" cxnId="{FB3590EF-8CB3-4041-A7C8-3A8826B629EA}">
      <dgm:prSet/>
      <dgm:spPr/>
      <dgm:t>
        <a:bodyPr/>
        <a:lstStyle/>
        <a:p>
          <a:endParaRPr lang="en-US"/>
        </a:p>
      </dgm:t>
    </dgm:pt>
    <dgm:pt modelId="{8A2FACCC-BA3D-4056-B7EC-F8234A3B8278}" type="sibTrans" cxnId="{FB3590EF-8CB3-4041-A7C8-3A8826B629EA}">
      <dgm:prSet/>
      <dgm:spPr/>
      <dgm:t>
        <a:bodyPr/>
        <a:lstStyle/>
        <a:p>
          <a:endParaRPr lang="en-US"/>
        </a:p>
      </dgm:t>
    </dgm:pt>
    <dgm:pt modelId="{E9DE659F-E60A-4AB4-AA73-3D3A9C46CCF5}">
      <dgm:prSet/>
      <dgm:spPr/>
      <dgm:t>
        <a:bodyPr/>
        <a:lstStyle/>
        <a:p>
          <a:endParaRPr lang="en-US" sz="1200" dirty="0">
            <a:solidFill>
              <a:schemeClr val="tx2"/>
            </a:solidFill>
          </a:endParaRPr>
        </a:p>
      </dgm:t>
    </dgm:pt>
    <dgm:pt modelId="{6988ED81-01A9-4E1E-9658-686BE91AC207}" type="parTrans" cxnId="{557937D9-430B-4FDE-8891-633A184C5189}">
      <dgm:prSet/>
      <dgm:spPr/>
      <dgm:t>
        <a:bodyPr/>
        <a:lstStyle/>
        <a:p>
          <a:endParaRPr lang="en-US"/>
        </a:p>
      </dgm:t>
    </dgm:pt>
    <dgm:pt modelId="{07B1BE0A-4C3A-4390-9D63-B040580033AD}" type="sibTrans" cxnId="{557937D9-430B-4FDE-8891-633A184C5189}">
      <dgm:prSet/>
      <dgm:spPr/>
      <dgm:t>
        <a:bodyPr/>
        <a:lstStyle/>
        <a:p>
          <a:endParaRPr lang="en-US"/>
        </a:p>
      </dgm:t>
    </dgm:pt>
    <dgm:pt modelId="{B6764A04-6F5F-4F5F-B528-1D9020350C44}" type="pres">
      <dgm:prSet presAssocID="{6B95933D-C347-4F67-BEF1-A049472531C7}" presName="linear" presStyleCnt="0">
        <dgm:presLayoutVars>
          <dgm:animLvl val="lvl"/>
          <dgm:resizeHandles val="exact"/>
        </dgm:presLayoutVars>
      </dgm:prSet>
      <dgm:spPr/>
    </dgm:pt>
    <dgm:pt modelId="{F677DA78-8CDF-4168-81BC-17ADCBB5EE86}" type="pres">
      <dgm:prSet presAssocID="{8303FD4C-B519-494B-9BB4-61ADF8A11E3F}" presName="parentText" presStyleLbl="node1" presStyleIdx="0" presStyleCnt="1" custScaleY="98890" custLinFactY="-101250" custLinFactNeighborY="-200000">
        <dgm:presLayoutVars>
          <dgm:chMax val="0"/>
          <dgm:bulletEnabled val="1"/>
        </dgm:presLayoutVars>
      </dgm:prSet>
      <dgm:spPr/>
    </dgm:pt>
    <dgm:pt modelId="{F3ABCE4C-8A34-41DA-8007-18EC6077E963}" type="pres">
      <dgm:prSet presAssocID="{8303FD4C-B519-494B-9BB4-61ADF8A11E3F}" presName="childText" presStyleLbl="revTx" presStyleIdx="0" presStyleCnt="1" custScaleY="394960" custLinFactNeighborY="-95072">
        <dgm:presLayoutVars>
          <dgm:bulletEnabled val="1"/>
        </dgm:presLayoutVars>
      </dgm:prSet>
      <dgm:spPr/>
    </dgm:pt>
  </dgm:ptLst>
  <dgm:cxnLst>
    <dgm:cxn modelId="{A79EC00A-C564-4649-8D23-C86C16C0D6DD}" type="presOf" srcId="{8303FD4C-B519-494B-9BB4-61ADF8A11E3F}" destId="{F677DA78-8CDF-4168-81BC-17ADCBB5EE86}" srcOrd="0" destOrd="0" presId="urn:microsoft.com/office/officeart/2005/8/layout/vList2"/>
    <dgm:cxn modelId="{CB618077-66B8-4EFA-9B4A-76285D81188F}" type="presOf" srcId="{06999C01-4E0A-40F7-92FF-A6EE3CA6144A}" destId="{F3ABCE4C-8A34-41DA-8007-18EC6077E963}" srcOrd="0" destOrd="0" presId="urn:microsoft.com/office/officeart/2005/8/layout/vList2"/>
    <dgm:cxn modelId="{A303EF82-3916-4384-A743-56838F50BEAD}" type="presOf" srcId="{E9DE659F-E60A-4AB4-AA73-3D3A9C46CCF5}" destId="{F3ABCE4C-8A34-41DA-8007-18EC6077E963}" srcOrd="0" destOrd="1" presId="urn:microsoft.com/office/officeart/2005/8/layout/vList2"/>
    <dgm:cxn modelId="{420F499E-8FBC-4C5B-BB8F-361CEAD38CDB}" type="presOf" srcId="{6B95933D-C347-4F67-BEF1-A049472531C7}" destId="{B6764A04-6F5F-4F5F-B528-1D9020350C44}" srcOrd="0" destOrd="0" presId="urn:microsoft.com/office/officeart/2005/8/layout/vList2"/>
    <dgm:cxn modelId="{602873AE-D0EC-4E6A-9C05-B70052B1298F}" srcId="{6B95933D-C347-4F67-BEF1-A049472531C7}" destId="{8303FD4C-B519-494B-9BB4-61ADF8A11E3F}" srcOrd="0" destOrd="0" parTransId="{2C7DC542-E526-4B65-A2E2-C31069D9E921}" sibTransId="{180BAA18-395C-4988-AF8E-7C870D75DF3F}"/>
    <dgm:cxn modelId="{557937D9-430B-4FDE-8891-633A184C5189}" srcId="{8303FD4C-B519-494B-9BB4-61ADF8A11E3F}" destId="{E9DE659F-E60A-4AB4-AA73-3D3A9C46CCF5}" srcOrd="1" destOrd="0" parTransId="{6988ED81-01A9-4E1E-9658-686BE91AC207}" sibTransId="{07B1BE0A-4C3A-4390-9D63-B040580033AD}"/>
    <dgm:cxn modelId="{FB3590EF-8CB3-4041-A7C8-3A8826B629EA}" srcId="{8303FD4C-B519-494B-9BB4-61ADF8A11E3F}" destId="{06999C01-4E0A-40F7-92FF-A6EE3CA6144A}" srcOrd="0" destOrd="0" parTransId="{2C07C8A3-B35D-4089-931D-89FB8A30ECDD}" sibTransId="{8A2FACCC-BA3D-4056-B7EC-F8234A3B8278}"/>
    <dgm:cxn modelId="{FEB14CFC-BA19-4258-AE00-5A27A338007C}" type="presParOf" srcId="{B6764A04-6F5F-4F5F-B528-1D9020350C44}" destId="{F677DA78-8CDF-4168-81BC-17ADCBB5EE86}" srcOrd="0" destOrd="0" presId="urn:microsoft.com/office/officeart/2005/8/layout/vList2"/>
    <dgm:cxn modelId="{C17B7940-F86F-40A1-BEAE-0D51858E801B}" type="presParOf" srcId="{B6764A04-6F5F-4F5F-B528-1D9020350C44}" destId="{F3ABCE4C-8A34-41DA-8007-18EC6077E96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B95933D-C347-4F67-BEF1-A049472531C7}" type="doc">
      <dgm:prSet loTypeId="urn:microsoft.com/office/officeart/2005/8/layout/vList2" loCatId="list" qsTypeId="urn:microsoft.com/office/officeart/2005/8/quickstyle/simple2" qsCatId="simple" csTypeId="urn:microsoft.com/office/officeart/2005/8/colors/accent1_4" csCatId="accent1" phldr="1"/>
      <dgm:spPr/>
      <dgm:t>
        <a:bodyPr/>
        <a:lstStyle/>
        <a:p>
          <a:endParaRPr lang="en-US"/>
        </a:p>
      </dgm:t>
    </dgm:pt>
    <dgm:pt modelId="{8303FD4C-B519-494B-9BB4-61ADF8A11E3F}">
      <dgm:prSet custT="1"/>
      <dgm:spPr/>
      <dgm:t>
        <a:bodyPr/>
        <a:lstStyle/>
        <a:p>
          <a:r>
            <a:rPr lang="en-US" sz="2800" dirty="0"/>
            <a:t>Audio proctoring vs Proctor led</a:t>
          </a:r>
        </a:p>
      </dgm:t>
    </dgm:pt>
    <dgm:pt modelId="{2C7DC542-E526-4B65-A2E2-C31069D9E921}" type="parTrans" cxnId="{602873AE-D0EC-4E6A-9C05-B70052B1298F}">
      <dgm:prSet/>
      <dgm:spPr/>
      <dgm:t>
        <a:bodyPr/>
        <a:lstStyle/>
        <a:p>
          <a:endParaRPr lang="en-US"/>
        </a:p>
      </dgm:t>
    </dgm:pt>
    <dgm:pt modelId="{180BAA18-395C-4988-AF8E-7C870D75DF3F}" type="sibTrans" cxnId="{602873AE-D0EC-4E6A-9C05-B70052B1298F}">
      <dgm:prSet/>
      <dgm:spPr/>
      <dgm:t>
        <a:bodyPr/>
        <a:lstStyle/>
        <a:p>
          <a:endParaRPr lang="en-US"/>
        </a:p>
      </dgm:t>
    </dgm:pt>
    <dgm:pt modelId="{06999C01-4E0A-40F7-92FF-A6EE3CA6144A}">
      <dgm:prSet custT="1"/>
      <dgm:spPr/>
      <dgm:t>
        <a:bodyPr/>
        <a:lstStyle/>
        <a:p>
          <a:r>
            <a:rPr lang="en-US" sz="2400">
              <a:ea typeface="Calibri" panose="020F0502020204030204" pitchFamily="34" charset="0"/>
            </a:rPr>
            <a:t>Benefits of audio led proctoring</a:t>
          </a:r>
          <a:endParaRPr lang="en-US" sz="2400" dirty="0"/>
        </a:p>
      </dgm:t>
    </dgm:pt>
    <dgm:pt modelId="{2C07C8A3-B35D-4089-931D-89FB8A30ECDD}" type="parTrans" cxnId="{FB3590EF-8CB3-4041-A7C8-3A8826B629EA}">
      <dgm:prSet/>
      <dgm:spPr/>
      <dgm:t>
        <a:bodyPr/>
        <a:lstStyle/>
        <a:p>
          <a:endParaRPr lang="en-US"/>
        </a:p>
      </dgm:t>
    </dgm:pt>
    <dgm:pt modelId="{8A2FACCC-BA3D-4056-B7EC-F8234A3B8278}" type="sibTrans" cxnId="{FB3590EF-8CB3-4041-A7C8-3A8826B629EA}">
      <dgm:prSet/>
      <dgm:spPr/>
      <dgm:t>
        <a:bodyPr/>
        <a:lstStyle/>
        <a:p>
          <a:endParaRPr lang="en-US"/>
        </a:p>
      </dgm:t>
    </dgm:pt>
    <dgm:pt modelId="{E9DE659F-E60A-4AB4-AA73-3D3A9C46CCF5}">
      <dgm:prSet/>
      <dgm:spPr/>
      <dgm:t>
        <a:bodyPr/>
        <a:lstStyle/>
        <a:p>
          <a:endParaRPr lang="en-US" sz="1200" dirty="0">
            <a:solidFill>
              <a:schemeClr val="tx2"/>
            </a:solidFill>
          </a:endParaRPr>
        </a:p>
      </dgm:t>
    </dgm:pt>
    <dgm:pt modelId="{6988ED81-01A9-4E1E-9658-686BE91AC207}" type="parTrans" cxnId="{557937D9-430B-4FDE-8891-633A184C5189}">
      <dgm:prSet/>
      <dgm:spPr/>
      <dgm:t>
        <a:bodyPr/>
        <a:lstStyle/>
        <a:p>
          <a:endParaRPr lang="en-US"/>
        </a:p>
      </dgm:t>
    </dgm:pt>
    <dgm:pt modelId="{07B1BE0A-4C3A-4390-9D63-B040580033AD}" type="sibTrans" cxnId="{557937D9-430B-4FDE-8891-633A184C5189}">
      <dgm:prSet/>
      <dgm:spPr/>
      <dgm:t>
        <a:bodyPr/>
        <a:lstStyle/>
        <a:p>
          <a:endParaRPr lang="en-US"/>
        </a:p>
      </dgm:t>
    </dgm:pt>
    <dgm:pt modelId="{CF542F8C-8784-4564-9859-54DD5F52DDDF}">
      <dgm:prSet custT="1"/>
      <dgm:spPr/>
      <dgm:t>
        <a:bodyPr/>
        <a:lstStyle/>
        <a:p>
          <a:r>
            <a:rPr lang="en-US" sz="2400">
              <a:ea typeface="Times New Roman" panose="02020603050405020304" pitchFamily="18" charset="0"/>
            </a:rPr>
            <a:t>Students use headphones during testing, as opposed to a live proctor pacing the entire group through the test</a:t>
          </a:r>
          <a:endParaRPr lang="en-US" sz="2400" dirty="0">
            <a:ea typeface="Calibri" panose="020F0502020204030204" pitchFamily="34" charset="0"/>
          </a:endParaRPr>
        </a:p>
      </dgm:t>
    </dgm:pt>
    <dgm:pt modelId="{3CDFEE2E-8B8E-47AA-B357-E0F6D6E684BF}" type="parTrans" cxnId="{AFFBC5D5-1BC0-469B-9610-5D6BE02CB0C7}">
      <dgm:prSet/>
      <dgm:spPr/>
      <dgm:t>
        <a:bodyPr/>
        <a:lstStyle/>
        <a:p>
          <a:endParaRPr lang="en-US"/>
        </a:p>
      </dgm:t>
    </dgm:pt>
    <dgm:pt modelId="{7748C744-08D3-4713-9690-5D3A398C41C7}" type="sibTrans" cxnId="{AFFBC5D5-1BC0-469B-9610-5D6BE02CB0C7}">
      <dgm:prSet/>
      <dgm:spPr/>
      <dgm:t>
        <a:bodyPr/>
        <a:lstStyle/>
        <a:p>
          <a:endParaRPr lang="en-US"/>
        </a:p>
      </dgm:t>
    </dgm:pt>
    <dgm:pt modelId="{186AAE74-1F12-4A5B-BBD1-991E16F515AE}">
      <dgm:prSet custT="1"/>
      <dgm:spPr/>
      <dgm:t>
        <a:bodyPr/>
        <a:lstStyle/>
        <a:p>
          <a:r>
            <a:rPr lang="en-US" sz="2400">
              <a:ea typeface="Times New Roman" panose="02020603050405020304" pitchFamily="18" charset="0"/>
            </a:rPr>
            <a:t>Frees up the proctor to have better visibility of the room; improved ability to actively monitor students</a:t>
          </a:r>
          <a:endParaRPr lang="en-US" sz="2400" dirty="0">
            <a:ea typeface="Calibri" panose="020F0502020204030204" pitchFamily="34" charset="0"/>
          </a:endParaRPr>
        </a:p>
      </dgm:t>
    </dgm:pt>
    <dgm:pt modelId="{BE08073C-4958-4994-B41C-1EEEF0782184}" type="parTrans" cxnId="{43278226-3CEC-41A0-83F8-B01D0211052F}">
      <dgm:prSet/>
      <dgm:spPr/>
      <dgm:t>
        <a:bodyPr/>
        <a:lstStyle/>
        <a:p>
          <a:endParaRPr lang="en-US"/>
        </a:p>
      </dgm:t>
    </dgm:pt>
    <dgm:pt modelId="{9E97273A-8884-43F8-ACE6-5AA715F8560D}" type="sibTrans" cxnId="{43278226-3CEC-41A0-83F8-B01D0211052F}">
      <dgm:prSet/>
      <dgm:spPr/>
      <dgm:t>
        <a:bodyPr/>
        <a:lstStyle/>
        <a:p>
          <a:endParaRPr lang="en-US"/>
        </a:p>
      </dgm:t>
    </dgm:pt>
    <dgm:pt modelId="{B381DD97-305E-4898-9D8A-C71B0CF7072D}">
      <dgm:prSet custT="1"/>
      <dgm:spPr/>
      <dgm:t>
        <a:bodyPr/>
        <a:lstStyle/>
        <a:p>
          <a:r>
            <a:rPr lang="en-US" sz="2400">
              <a:ea typeface="Times New Roman" panose="02020603050405020304" pitchFamily="18" charset="0"/>
            </a:rPr>
            <a:t>Students have a little more autonomy to work at their own pace within a test, reducing student stress, frustration or boredom while waiting for others to answer a test question or have a proctor led technical difficulty/out of synch issue addressed.</a:t>
          </a:r>
          <a:endParaRPr lang="en-US" sz="2400" dirty="0">
            <a:ea typeface="Times New Roman" panose="02020603050405020304" pitchFamily="18" charset="0"/>
          </a:endParaRPr>
        </a:p>
      </dgm:t>
    </dgm:pt>
    <dgm:pt modelId="{35AA92A8-CA0D-42BF-8ACA-A579D310627D}" type="parTrans" cxnId="{1EF5B6AB-7AE9-4062-863E-5A9F4C914CD5}">
      <dgm:prSet/>
      <dgm:spPr/>
      <dgm:t>
        <a:bodyPr/>
        <a:lstStyle/>
        <a:p>
          <a:endParaRPr lang="en-US"/>
        </a:p>
      </dgm:t>
    </dgm:pt>
    <dgm:pt modelId="{4E6B35ED-247B-497D-A2DC-1965FB4C7A32}" type="sibTrans" cxnId="{1EF5B6AB-7AE9-4062-863E-5A9F4C914CD5}">
      <dgm:prSet/>
      <dgm:spPr/>
      <dgm:t>
        <a:bodyPr/>
        <a:lstStyle/>
        <a:p>
          <a:endParaRPr lang="en-US"/>
        </a:p>
      </dgm:t>
    </dgm:pt>
    <dgm:pt modelId="{DCCC3F96-8629-4542-B613-899AB5B7C52B}">
      <dgm:prSet custT="1"/>
      <dgm:spPr/>
      <dgm:t>
        <a:bodyPr/>
        <a:lstStyle/>
        <a:p>
          <a:r>
            <a:rPr lang="en-US" sz="2400">
              <a:ea typeface="Times New Roman" panose="02020603050405020304" pitchFamily="18" charset="0"/>
            </a:rPr>
            <a:t>Proctors still retain the control to pace the group to the next test</a:t>
          </a:r>
          <a:endParaRPr lang="en-US" sz="2400" dirty="0">
            <a:ea typeface="Calibri" panose="020F0502020204030204" pitchFamily="34" charset="0"/>
          </a:endParaRPr>
        </a:p>
      </dgm:t>
    </dgm:pt>
    <dgm:pt modelId="{F4F01A36-9A31-4ECE-99A8-41F76E6A5C94}" type="parTrans" cxnId="{C35029EE-A65D-4181-8F0E-8F5254CDB503}">
      <dgm:prSet/>
      <dgm:spPr/>
      <dgm:t>
        <a:bodyPr/>
        <a:lstStyle/>
        <a:p>
          <a:endParaRPr lang="en-US"/>
        </a:p>
      </dgm:t>
    </dgm:pt>
    <dgm:pt modelId="{3D49A8D3-4EFB-4ED0-9B81-0EF6A5BD76F4}" type="sibTrans" cxnId="{C35029EE-A65D-4181-8F0E-8F5254CDB503}">
      <dgm:prSet/>
      <dgm:spPr/>
      <dgm:t>
        <a:bodyPr/>
        <a:lstStyle/>
        <a:p>
          <a:endParaRPr lang="en-US"/>
        </a:p>
      </dgm:t>
    </dgm:pt>
    <dgm:pt modelId="{B6764A04-6F5F-4F5F-B528-1D9020350C44}" type="pres">
      <dgm:prSet presAssocID="{6B95933D-C347-4F67-BEF1-A049472531C7}" presName="linear" presStyleCnt="0">
        <dgm:presLayoutVars>
          <dgm:animLvl val="lvl"/>
          <dgm:resizeHandles val="exact"/>
        </dgm:presLayoutVars>
      </dgm:prSet>
      <dgm:spPr/>
    </dgm:pt>
    <dgm:pt modelId="{F677DA78-8CDF-4168-81BC-17ADCBB5EE86}" type="pres">
      <dgm:prSet presAssocID="{8303FD4C-B519-494B-9BB4-61ADF8A11E3F}" presName="parentText" presStyleLbl="node1" presStyleIdx="0" presStyleCnt="1" custScaleY="99240" custLinFactY="-75338" custLinFactNeighborY="-100000">
        <dgm:presLayoutVars>
          <dgm:chMax val="0"/>
          <dgm:bulletEnabled val="1"/>
        </dgm:presLayoutVars>
      </dgm:prSet>
      <dgm:spPr/>
    </dgm:pt>
    <dgm:pt modelId="{F3ABCE4C-8A34-41DA-8007-18EC6077E963}" type="pres">
      <dgm:prSet presAssocID="{8303FD4C-B519-494B-9BB4-61ADF8A11E3F}" presName="childText" presStyleLbl="revTx" presStyleIdx="0" presStyleCnt="1" custScaleY="202469" custLinFactNeighborY="21394">
        <dgm:presLayoutVars>
          <dgm:bulletEnabled val="1"/>
        </dgm:presLayoutVars>
      </dgm:prSet>
      <dgm:spPr/>
    </dgm:pt>
  </dgm:ptLst>
  <dgm:cxnLst>
    <dgm:cxn modelId="{A79EC00A-C564-4649-8D23-C86C16C0D6DD}" type="presOf" srcId="{8303FD4C-B519-494B-9BB4-61ADF8A11E3F}" destId="{F677DA78-8CDF-4168-81BC-17ADCBB5EE86}" srcOrd="0" destOrd="0" presId="urn:microsoft.com/office/officeart/2005/8/layout/vList2"/>
    <dgm:cxn modelId="{43278226-3CEC-41A0-83F8-B01D0211052F}" srcId="{06999C01-4E0A-40F7-92FF-A6EE3CA6144A}" destId="{186AAE74-1F12-4A5B-BBD1-991E16F515AE}" srcOrd="1" destOrd="0" parTransId="{BE08073C-4958-4994-B41C-1EEEF0782184}" sibTransId="{9E97273A-8884-43F8-ACE6-5AA715F8560D}"/>
    <dgm:cxn modelId="{80CA8E4F-8CC7-41B5-92D7-F53F03284FCA}" type="presOf" srcId="{CF542F8C-8784-4564-9859-54DD5F52DDDF}" destId="{F3ABCE4C-8A34-41DA-8007-18EC6077E963}" srcOrd="0" destOrd="1" presId="urn:microsoft.com/office/officeart/2005/8/layout/vList2"/>
    <dgm:cxn modelId="{CB618077-66B8-4EFA-9B4A-76285D81188F}" type="presOf" srcId="{06999C01-4E0A-40F7-92FF-A6EE3CA6144A}" destId="{F3ABCE4C-8A34-41DA-8007-18EC6077E963}" srcOrd="0" destOrd="0" presId="urn:microsoft.com/office/officeart/2005/8/layout/vList2"/>
    <dgm:cxn modelId="{A0891578-6A92-472F-8E29-13609D2BD161}" type="presOf" srcId="{186AAE74-1F12-4A5B-BBD1-991E16F515AE}" destId="{F3ABCE4C-8A34-41DA-8007-18EC6077E963}" srcOrd="0" destOrd="2" presId="urn:microsoft.com/office/officeart/2005/8/layout/vList2"/>
    <dgm:cxn modelId="{A303EF82-3916-4384-A743-56838F50BEAD}" type="presOf" srcId="{E9DE659F-E60A-4AB4-AA73-3D3A9C46CCF5}" destId="{F3ABCE4C-8A34-41DA-8007-18EC6077E963}" srcOrd="0" destOrd="5" presId="urn:microsoft.com/office/officeart/2005/8/layout/vList2"/>
    <dgm:cxn modelId="{420F499E-8FBC-4C5B-BB8F-361CEAD38CDB}" type="presOf" srcId="{6B95933D-C347-4F67-BEF1-A049472531C7}" destId="{B6764A04-6F5F-4F5F-B528-1D9020350C44}" srcOrd="0" destOrd="0" presId="urn:microsoft.com/office/officeart/2005/8/layout/vList2"/>
    <dgm:cxn modelId="{3125D9A3-9101-4494-80EE-6AB904D289A0}" type="presOf" srcId="{B381DD97-305E-4898-9D8A-C71B0CF7072D}" destId="{F3ABCE4C-8A34-41DA-8007-18EC6077E963}" srcOrd="0" destOrd="3" presId="urn:microsoft.com/office/officeart/2005/8/layout/vList2"/>
    <dgm:cxn modelId="{1EF5B6AB-7AE9-4062-863E-5A9F4C914CD5}" srcId="{06999C01-4E0A-40F7-92FF-A6EE3CA6144A}" destId="{B381DD97-305E-4898-9D8A-C71B0CF7072D}" srcOrd="2" destOrd="0" parTransId="{35AA92A8-CA0D-42BF-8ACA-A579D310627D}" sibTransId="{4E6B35ED-247B-497D-A2DC-1965FB4C7A32}"/>
    <dgm:cxn modelId="{602873AE-D0EC-4E6A-9C05-B70052B1298F}" srcId="{6B95933D-C347-4F67-BEF1-A049472531C7}" destId="{8303FD4C-B519-494B-9BB4-61ADF8A11E3F}" srcOrd="0" destOrd="0" parTransId="{2C7DC542-E526-4B65-A2E2-C31069D9E921}" sibTransId="{180BAA18-395C-4988-AF8E-7C870D75DF3F}"/>
    <dgm:cxn modelId="{850B17B9-75D9-49D1-9A7C-4B1E504C3CE0}" type="presOf" srcId="{DCCC3F96-8629-4542-B613-899AB5B7C52B}" destId="{F3ABCE4C-8A34-41DA-8007-18EC6077E963}" srcOrd="0" destOrd="4" presId="urn:microsoft.com/office/officeart/2005/8/layout/vList2"/>
    <dgm:cxn modelId="{AFFBC5D5-1BC0-469B-9610-5D6BE02CB0C7}" srcId="{06999C01-4E0A-40F7-92FF-A6EE3CA6144A}" destId="{CF542F8C-8784-4564-9859-54DD5F52DDDF}" srcOrd="0" destOrd="0" parTransId="{3CDFEE2E-8B8E-47AA-B357-E0F6D6E684BF}" sibTransId="{7748C744-08D3-4713-9690-5D3A398C41C7}"/>
    <dgm:cxn modelId="{557937D9-430B-4FDE-8891-633A184C5189}" srcId="{8303FD4C-B519-494B-9BB4-61ADF8A11E3F}" destId="{E9DE659F-E60A-4AB4-AA73-3D3A9C46CCF5}" srcOrd="1" destOrd="0" parTransId="{6988ED81-01A9-4E1E-9658-686BE91AC207}" sibTransId="{07B1BE0A-4C3A-4390-9D63-B040580033AD}"/>
    <dgm:cxn modelId="{C35029EE-A65D-4181-8F0E-8F5254CDB503}" srcId="{06999C01-4E0A-40F7-92FF-A6EE3CA6144A}" destId="{DCCC3F96-8629-4542-B613-899AB5B7C52B}" srcOrd="3" destOrd="0" parTransId="{F4F01A36-9A31-4ECE-99A8-41F76E6A5C94}" sibTransId="{3D49A8D3-4EFB-4ED0-9B81-0EF6A5BD76F4}"/>
    <dgm:cxn modelId="{FB3590EF-8CB3-4041-A7C8-3A8826B629EA}" srcId="{8303FD4C-B519-494B-9BB4-61ADF8A11E3F}" destId="{06999C01-4E0A-40F7-92FF-A6EE3CA6144A}" srcOrd="0" destOrd="0" parTransId="{2C07C8A3-B35D-4089-931D-89FB8A30ECDD}" sibTransId="{8A2FACCC-BA3D-4056-B7EC-F8234A3B8278}"/>
    <dgm:cxn modelId="{FEB14CFC-BA19-4258-AE00-5A27A338007C}" type="presParOf" srcId="{B6764A04-6F5F-4F5F-B528-1D9020350C44}" destId="{F677DA78-8CDF-4168-81BC-17ADCBB5EE86}" srcOrd="0" destOrd="0" presId="urn:microsoft.com/office/officeart/2005/8/layout/vList2"/>
    <dgm:cxn modelId="{C17B7940-F86F-40A1-BEAE-0D51858E801B}" type="presParOf" srcId="{B6764A04-6F5F-4F5F-B528-1D9020350C44}" destId="{F3ABCE4C-8A34-41DA-8007-18EC6077E96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B95933D-C347-4F67-BEF1-A049472531C7}" type="doc">
      <dgm:prSet loTypeId="urn:microsoft.com/office/officeart/2005/8/layout/vList2" loCatId="list" qsTypeId="urn:microsoft.com/office/officeart/2005/8/quickstyle/simple2" qsCatId="simple" csTypeId="urn:microsoft.com/office/officeart/2005/8/colors/accent1_4" csCatId="accent1" phldr="1"/>
      <dgm:spPr/>
      <dgm:t>
        <a:bodyPr/>
        <a:lstStyle/>
        <a:p>
          <a:endParaRPr lang="en-US"/>
        </a:p>
      </dgm:t>
    </dgm:pt>
    <dgm:pt modelId="{8303FD4C-B519-494B-9BB4-61ADF8A11E3F}">
      <dgm:prSet custT="1"/>
      <dgm:spPr/>
      <dgm:t>
        <a:bodyPr/>
        <a:lstStyle/>
        <a:p>
          <a:r>
            <a:rPr lang="en-US" sz="2800" dirty="0"/>
            <a:t>Interval testing start times between classes</a:t>
          </a:r>
        </a:p>
      </dgm:t>
    </dgm:pt>
    <dgm:pt modelId="{2C7DC542-E526-4B65-A2E2-C31069D9E921}" type="parTrans" cxnId="{602873AE-D0EC-4E6A-9C05-B70052B1298F}">
      <dgm:prSet/>
      <dgm:spPr/>
      <dgm:t>
        <a:bodyPr/>
        <a:lstStyle/>
        <a:p>
          <a:endParaRPr lang="en-US"/>
        </a:p>
      </dgm:t>
    </dgm:pt>
    <dgm:pt modelId="{180BAA18-395C-4988-AF8E-7C870D75DF3F}" type="sibTrans" cxnId="{602873AE-D0EC-4E6A-9C05-B70052B1298F}">
      <dgm:prSet/>
      <dgm:spPr/>
      <dgm:t>
        <a:bodyPr/>
        <a:lstStyle/>
        <a:p>
          <a:endParaRPr lang="en-US"/>
        </a:p>
      </dgm:t>
    </dgm:pt>
    <dgm:pt modelId="{06999C01-4E0A-40F7-92FF-A6EE3CA6144A}">
      <dgm:prSet custT="1"/>
      <dgm:spPr/>
      <dgm:t>
        <a:bodyPr/>
        <a:lstStyle/>
        <a:p>
          <a:r>
            <a:rPr lang="en-US" sz="2800">
              <a:ea typeface="Calibri" panose="020F0502020204030204" pitchFamily="34" charset="0"/>
            </a:rPr>
            <a:t>Staggered test start times at least 10-15 minutes apart. </a:t>
          </a:r>
          <a:r>
            <a:rPr lang="en-US" sz="2800">
              <a:ea typeface="Times New Roman" panose="02020603050405020304" pitchFamily="18" charset="0"/>
            </a:rPr>
            <a:t>This helps reduce the possibility of bottlenecking occurring from large numbers of students logging in at the exact same time (once students are past the login screens and into the test questions, there is less stress on networks from load).</a:t>
          </a:r>
          <a:endParaRPr lang="en-US" sz="2800" dirty="0"/>
        </a:p>
      </dgm:t>
    </dgm:pt>
    <dgm:pt modelId="{2C07C8A3-B35D-4089-931D-89FB8A30ECDD}" type="parTrans" cxnId="{FB3590EF-8CB3-4041-A7C8-3A8826B629EA}">
      <dgm:prSet/>
      <dgm:spPr/>
      <dgm:t>
        <a:bodyPr/>
        <a:lstStyle/>
        <a:p>
          <a:endParaRPr lang="en-US"/>
        </a:p>
      </dgm:t>
    </dgm:pt>
    <dgm:pt modelId="{8A2FACCC-BA3D-4056-B7EC-F8234A3B8278}" type="sibTrans" cxnId="{FB3590EF-8CB3-4041-A7C8-3A8826B629EA}">
      <dgm:prSet/>
      <dgm:spPr/>
      <dgm:t>
        <a:bodyPr/>
        <a:lstStyle/>
        <a:p>
          <a:endParaRPr lang="en-US"/>
        </a:p>
      </dgm:t>
    </dgm:pt>
    <dgm:pt modelId="{E9DE659F-E60A-4AB4-AA73-3D3A9C46CCF5}">
      <dgm:prSet/>
      <dgm:spPr/>
      <dgm:t>
        <a:bodyPr/>
        <a:lstStyle/>
        <a:p>
          <a:endParaRPr lang="en-US" sz="1200" dirty="0">
            <a:solidFill>
              <a:schemeClr val="tx2"/>
            </a:solidFill>
          </a:endParaRPr>
        </a:p>
      </dgm:t>
    </dgm:pt>
    <dgm:pt modelId="{6988ED81-01A9-4E1E-9658-686BE91AC207}" type="parTrans" cxnId="{557937D9-430B-4FDE-8891-633A184C5189}">
      <dgm:prSet/>
      <dgm:spPr/>
      <dgm:t>
        <a:bodyPr/>
        <a:lstStyle/>
        <a:p>
          <a:endParaRPr lang="en-US"/>
        </a:p>
      </dgm:t>
    </dgm:pt>
    <dgm:pt modelId="{07B1BE0A-4C3A-4390-9D63-B040580033AD}" type="sibTrans" cxnId="{557937D9-430B-4FDE-8891-633A184C5189}">
      <dgm:prSet/>
      <dgm:spPr/>
      <dgm:t>
        <a:bodyPr/>
        <a:lstStyle/>
        <a:p>
          <a:endParaRPr lang="en-US"/>
        </a:p>
      </dgm:t>
    </dgm:pt>
    <dgm:pt modelId="{DCCC3F96-8629-4542-B613-899AB5B7C52B}">
      <dgm:prSet custT="1"/>
      <dgm:spPr/>
      <dgm:t>
        <a:bodyPr/>
        <a:lstStyle/>
        <a:p>
          <a:endParaRPr lang="en-US" sz="2400" dirty="0">
            <a:solidFill>
              <a:schemeClr val="tx2"/>
            </a:solidFill>
            <a:ea typeface="Calibri" panose="020F0502020204030204" pitchFamily="34" charset="0"/>
          </a:endParaRPr>
        </a:p>
      </dgm:t>
    </dgm:pt>
    <dgm:pt modelId="{F4F01A36-9A31-4ECE-99A8-41F76E6A5C94}" type="parTrans" cxnId="{C35029EE-A65D-4181-8F0E-8F5254CDB503}">
      <dgm:prSet/>
      <dgm:spPr/>
      <dgm:t>
        <a:bodyPr/>
        <a:lstStyle/>
        <a:p>
          <a:endParaRPr lang="en-US"/>
        </a:p>
      </dgm:t>
    </dgm:pt>
    <dgm:pt modelId="{3D49A8D3-4EFB-4ED0-9B81-0EF6A5BD76F4}" type="sibTrans" cxnId="{C35029EE-A65D-4181-8F0E-8F5254CDB503}">
      <dgm:prSet/>
      <dgm:spPr/>
      <dgm:t>
        <a:bodyPr/>
        <a:lstStyle/>
        <a:p>
          <a:endParaRPr lang="en-US"/>
        </a:p>
      </dgm:t>
    </dgm:pt>
    <dgm:pt modelId="{A574A49D-520A-4DF9-90D3-CF85BA949641}">
      <dgm:prSet custT="1"/>
      <dgm:spPr/>
      <dgm:t>
        <a:bodyPr/>
        <a:lstStyle/>
        <a:p>
          <a:r>
            <a:rPr lang="en-US" sz="2800">
              <a:ea typeface="Calibri" panose="020F0502020204030204" pitchFamily="34" charset="0"/>
            </a:rPr>
            <a:t>STC to take in consideration when creating the testing schedule</a:t>
          </a:r>
          <a:endParaRPr lang="en-US" sz="2800" dirty="0"/>
        </a:p>
      </dgm:t>
    </dgm:pt>
    <dgm:pt modelId="{68A81135-C2D3-4356-AAD7-01D9472AB57B}" type="parTrans" cxnId="{47A33A4A-F22A-4A07-9BBD-F60665790B30}">
      <dgm:prSet/>
      <dgm:spPr/>
      <dgm:t>
        <a:bodyPr/>
        <a:lstStyle/>
        <a:p>
          <a:endParaRPr lang="en-US"/>
        </a:p>
      </dgm:t>
    </dgm:pt>
    <dgm:pt modelId="{D24E9F0B-9E35-4BFB-BEC9-1661A047373E}" type="sibTrans" cxnId="{47A33A4A-F22A-4A07-9BBD-F60665790B30}">
      <dgm:prSet/>
      <dgm:spPr/>
      <dgm:t>
        <a:bodyPr/>
        <a:lstStyle/>
        <a:p>
          <a:endParaRPr lang="en-US"/>
        </a:p>
      </dgm:t>
    </dgm:pt>
    <dgm:pt modelId="{B6764A04-6F5F-4F5F-B528-1D9020350C44}" type="pres">
      <dgm:prSet presAssocID="{6B95933D-C347-4F67-BEF1-A049472531C7}" presName="linear" presStyleCnt="0">
        <dgm:presLayoutVars>
          <dgm:animLvl val="lvl"/>
          <dgm:resizeHandles val="exact"/>
        </dgm:presLayoutVars>
      </dgm:prSet>
      <dgm:spPr/>
    </dgm:pt>
    <dgm:pt modelId="{F677DA78-8CDF-4168-81BC-17ADCBB5EE86}" type="pres">
      <dgm:prSet presAssocID="{8303FD4C-B519-494B-9BB4-61ADF8A11E3F}" presName="parentText" presStyleLbl="node1" presStyleIdx="0" presStyleCnt="1" custScaleY="99240" custLinFactY="-75338" custLinFactNeighborY="-100000">
        <dgm:presLayoutVars>
          <dgm:chMax val="0"/>
          <dgm:bulletEnabled val="1"/>
        </dgm:presLayoutVars>
      </dgm:prSet>
      <dgm:spPr/>
    </dgm:pt>
    <dgm:pt modelId="{F3ABCE4C-8A34-41DA-8007-18EC6077E963}" type="pres">
      <dgm:prSet presAssocID="{8303FD4C-B519-494B-9BB4-61ADF8A11E3F}" presName="childText" presStyleLbl="revTx" presStyleIdx="0" presStyleCnt="1" custScaleY="202469" custLinFactNeighborY="21394">
        <dgm:presLayoutVars>
          <dgm:bulletEnabled val="1"/>
        </dgm:presLayoutVars>
      </dgm:prSet>
      <dgm:spPr/>
    </dgm:pt>
  </dgm:ptLst>
  <dgm:cxnLst>
    <dgm:cxn modelId="{A79EC00A-C564-4649-8D23-C86C16C0D6DD}" type="presOf" srcId="{8303FD4C-B519-494B-9BB4-61ADF8A11E3F}" destId="{F677DA78-8CDF-4168-81BC-17ADCBB5EE86}" srcOrd="0" destOrd="0" presId="urn:microsoft.com/office/officeart/2005/8/layout/vList2"/>
    <dgm:cxn modelId="{47A33A4A-F22A-4A07-9BBD-F60665790B30}" srcId="{8303FD4C-B519-494B-9BB4-61ADF8A11E3F}" destId="{A574A49D-520A-4DF9-90D3-CF85BA949641}" srcOrd="1" destOrd="0" parTransId="{68A81135-C2D3-4356-AAD7-01D9472AB57B}" sibTransId="{D24E9F0B-9E35-4BFB-BEC9-1661A047373E}"/>
    <dgm:cxn modelId="{CB618077-66B8-4EFA-9B4A-76285D81188F}" type="presOf" srcId="{06999C01-4E0A-40F7-92FF-A6EE3CA6144A}" destId="{F3ABCE4C-8A34-41DA-8007-18EC6077E963}" srcOrd="0" destOrd="0" presId="urn:microsoft.com/office/officeart/2005/8/layout/vList2"/>
    <dgm:cxn modelId="{A303EF82-3916-4384-A743-56838F50BEAD}" type="presOf" srcId="{E9DE659F-E60A-4AB4-AA73-3D3A9C46CCF5}" destId="{F3ABCE4C-8A34-41DA-8007-18EC6077E963}" srcOrd="0" destOrd="3" presId="urn:microsoft.com/office/officeart/2005/8/layout/vList2"/>
    <dgm:cxn modelId="{D4AD1E91-737B-4486-89CD-F0672C976E79}" type="presOf" srcId="{A574A49D-520A-4DF9-90D3-CF85BA949641}" destId="{F3ABCE4C-8A34-41DA-8007-18EC6077E963}" srcOrd="0" destOrd="1" presId="urn:microsoft.com/office/officeart/2005/8/layout/vList2"/>
    <dgm:cxn modelId="{420F499E-8FBC-4C5B-BB8F-361CEAD38CDB}" type="presOf" srcId="{6B95933D-C347-4F67-BEF1-A049472531C7}" destId="{B6764A04-6F5F-4F5F-B528-1D9020350C44}" srcOrd="0" destOrd="0" presId="urn:microsoft.com/office/officeart/2005/8/layout/vList2"/>
    <dgm:cxn modelId="{602873AE-D0EC-4E6A-9C05-B70052B1298F}" srcId="{6B95933D-C347-4F67-BEF1-A049472531C7}" destId="{8303FD4C-B519-494B-9BB4-61ADF8A11E3F}" srcOrd="0" destOrd="0" parTransId="{2C7DC542-E526-4B65-A2E2-C31069D9E921}" sibTransId="{180BAA18-395C-4988-AF8E-7C870D75DF3F}"/>
    <dgm:cxn modelId="{850B17B9-75D9-49D1-9A7C-4B1E504C3CE0}" type="presOf" srcId="{DCCC3F96-8629-4542-B613-899AB5B7C52B}" destId="{F3ABCE4C-8A34-41DA-8007-18EC6077E963}" srcOrd="0" destOrd="2" presId="urn:microsoft.com/office/officeart/2005/8/layout/vList2"/>
    <dgm:cxn modelId="{557937D9-430B-4FDE-8891-633A184C5189}" srcId="{8303FD4C-B519-494B-9BB4-61ADF8A11E3F}" destId="{E9DE659F-E60A-4AB4-AA73-3D3A9C46CCF5}" srcOrd="2" destOrd="0" parTransId="{6988ED81-01A9-4E1E-9658-686BE91AC207}" sibTransId="{07B1BE0A-4C3A-4390-9D63-B040580033AD}"/>
    <dgm:cxn modelId="{C35029EE-A65D-4181-8F0E-8F5254CDB503}" srcId="{A574A49D-520A-4DF9-90D3-CF85BA949641}" destId="{DCCC3F96-8629-4542-B613-899AB5B7C52B}" srcOrd="0" destOrd="0" parTransId="{F4F01A36-9A31-4ECE-99A8-41F76E6A5C94}" sibTransId="{3D49A8D3-4EFB-4ED0-9B81-0EF6A5BD76F4}"/>
    <dgm:cxn modelId="{FB3590EF-8CB3-4041-A7C8-3A8826B629EA}" srcId="{8303FD4C-B519-494B-9BB4-61ADF8A11E3F}" destId="{06999C01-4E0A-40F7-92FF-A6EE3CA6144A}" srcOrd="0" destOrd="0" parTransId="{2C07C8A3-B35D-4089-931D-89FB8A30ECDD}" sibTransId="{8A2FACCC-BA3D-4056-B7EC-F8234A3B8278}"/>
    <dgm:cxn modelId="{FEB14CFC-BA19-4258-AE00-5A27A338007C}" type="presParOf" srcId="{B6764A04-6F5F-4F5F-B528-1D9020350C44}" destId="{F677DA78-8CDF-4168-81BC-17ADCBB5EE86}" srcOrd="0" destOrd="0" presId="urn:microsoft.com/office/officeart/2005/8/layout/vList2"/>
    <dgm:cxn modelId="{C17B7940-F86F-40A1-BEAE-0D51858E801B}" type="presParOf" srcId="{B6764A04-6F5F-4F5F-B528-1D9020350C44}" destId="{F3ABCE4C-8A34-41DA-8007-18EC6077E96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50B3DB-BFBA-405C-BA9E-C1DD68C280FF}">
      <dsp:nvSpPr>
        <dsp:cNvPr id="0" name=""/>
        <dsp:cNvSpPr/>
      </dsp:nvSpPr>
      <dsp:spPr>
        <a:xfrm>
          <a:off x="0" y="274737"/>
          <a:ext cx="10515600" cy="4015440"/>
        </a:xfrm>
        <a:prstGeom prst="roundRect">
          <a:avLst/>
        </a:prstGeom>
        <a:solidFill>
          <a:schemeClr val="accent1">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dirty="0"/>
            <a:t>The Gifted and Talented Grade 2 Assessment is a statewide assessment used to identify students for district gifted and talented programs. Students are identified for this program by demonstrating high performance ability or potential in academic and/or artistic areas.</a:t>
          </a:r>
        </a:p>
      </dsp:txBody>
      <dsp:txXfrm>
        <a:off x="196018" y="470755"/>
        <a:ext cx="10123564" cy="36234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D332F-3281-41D8-BE70-356A32E36BD4}">
      <dsp:nvSpPr>
        <dsp:cNvPr id="0" name=""/>
        <dsp:cNvSpPr/>
      </dsp:nvSpPr>
      <dsp:spPr>
        <a:xfrm>
          <a:off x="3080" y="491782"/>
          <a:ext cx="2444055" cy="1466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Setting – individual or small group </a:t>
          </a:r>
        </a:p>
      </dsp:txBody>
      <dsp:txXfrm>
        <a:off x="3080" y="491782"/>
        <a:ext cx="2444055" cy="1466433"/>
      </dsp:txXfrm>
    </dsp:sp>
    <dsp:sp modelId="{206AF061-4B56-4413-A88D-B2E07992D0D3}">
      <dsp:nvSpPr>
        <dsp:cNvPr id="0" name=""/>
        <dsp:cNvSpPr/>
      </dsp:nvSpPr>
      <dsp:spPr>
        <a:xfrm>
          <a:off x="2691541" y="491782"/>
          <a:ext cx="2444055" cy="146643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Timing – frequent and extended breaks</a:t>
          </a:r>
        </a:p>
      </dsp:txBody>
      <dsp:txXfrm>
        <a:off x="2691541" y="491782"/>
        <a:ext cx="2444055" cy="1466433"/>
      </dsp:txXfrm>
    </dsp:sp>
    <dsp:sp modelId="{E00113DC-D400-45B0-910D-8259C47EF4E3}">
      <dsp:nvSpPr>
        <dsp:cNvPr id="0" name=""/>
        <dsp:cNvSpPr/>
      </dsp:nvSpPr>
      <dsp:spPr>
        <a:xfrm>
          <a:off x="5380002" y="491782"/>
          <a:ext cx="2444055" cy="146643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Scheduling - multiple sessions or days</a:t>
          </a:r>
        </a:p>
      </dsp:txBody>
      <dsp:txXfrm>
        <a:off x="5380002" y="491782"/>
        <a:ext cx="2444055" cy="1466433"/>
      </dsp:txXfrm>
    </dsp:sp>
    <dsp:sp modelId="{85076C92-45FF-4BA2-87BE-ECE218D93A25}">
      <dsp:nvSpPr>
        <dsp:cNvPr id="0" name=""/>
        <dsp:cNvSpPr/>
      </dsp:nvSpPr>
      <dsp:spPr>
        <a:xfrm>
          <a:off x="8068463" y="491782"/>
          <a:ext cx="2444055" cy="146643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tx1"/>
              </a:solidFill>
            </a:rPr>
            <a:t>Presentation –read aloud to self, repeating or signing the directions, repeated directions, signed administration </a:t>
          </a:r>
        </a:p>
      </dsp:txBody>
      <dsp:txXfrm>
        <a:off x="8068463" y="491782"/>
        <a:ext cx="2444055" cy="1466433"/>
      </dsp:txXfrm>
    </dsp:sp>
    <dsp:sp modelId="{ADE486A0-6FC9-4D34-A6BF-AEDB46556DA3}">
      <dsp:nvSpPr>
        <dsp:cNvPr id="0" name=""/>
        <dsp:cNvSpPr/>
      </dsp:nvSpPr>
      <dsp:spPr>
        <a:xfrm>
          <a:off x="1347311" y="2202621"/>
          <a:ext cx="2444055" cy="146643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Response – nonverbal indication of answer choices or dictation of responses</a:t>
          </a:r>
        </a:p>
      </dsp:txBody>
      <dsp:txXfrm>
        <a:off x="1347311" y="2202621"/>
        <a:ext cx="2444055" cy="1466433"/>
      </dsp:txXfrm>
    </dsp:sp>
    <dsp:sp modelId="{408408C4-8D96-471A-8BC4-88CB07BB0DEF}">
      <dsp:nvSpPr>
        <dsp:cNvPr id="0" name=""/>
        <dsp:cNvSpPr/>
      </dsp:nvSpPr>
      <dsp:spPr>
        <a:xfrm>
          <a:off x="4035772" y="2202621"/>
          <a:ext cx="2444055" cy="1466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Bilingual Dictionary – word-to-word dictionary only with no pictures, definitions, etc.</a:t>
          </a:r>
        </a:p>
      </dsp:txBody>
      <dsp:txXfrm>
        <a:off x="4035772" y="2202621"/>
        <a:ext cx="2444055" cy="1466433"/>
      </dsp:txXfrm>
    </dsp:sp>
    <dsp:sp modelId="{6BD05EED-4CF2-4019-BEA4-DE802C0B36C8}">
      <dsp:nvSpPr>
        <dsp:cNvPr id="0" name=""/>
        <dsp:cNvSpPr/>
      </dsp:nvSpPr>
      <dsp:spPr>
        <a:xfrm>
          <a:off x="6724233" y="2202621"/>
          <a:ext cx="2444055" cy="146643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Translate Directions – only general test directions may be translated</a:t>
          </a:r>
        </a:p>
      </dsp:txBody>
      <dsp:txXfrm>
        <a:off x="6724233" y="2202621"/>
        <a:ext cx="2444055" cy="14664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189501-1151-4D96-B15D-D097CAF8DBFD}">
      <dsp:nvSpPr>
        <dsp:cNvPr id="0" name=""/>
        <dsp:cNvSpPr/>
      </dsp:nvSpPr>
      <dsp:spPr>
        <a:xfrm>
          <a:off x="679050" y="376937"/>
          <a:ext cx="1887187" cy="188718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9D8BC3-4310-4306-91E5-EDF872AC259E}">
      <dsp:nvSpPr>
        <dsp:cNvPr id="0" name=""/>
        <dsp:cNvSpPr/>
      </dsp:nvSpPr>
      <dsp:spPr>
        <a:xfrm>
          <a:off x="1081237" y="779125"/>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C0BC22-3D43-4E19-93C8-5DFA393DEA5E}">
      <dsp:nvSpPr>
        <dsp:cNvPr id="0" name=""/>
        <dsp:cNvSpPr/>
      </dsp:nvSpPr>
      <dsp:spPr>
        <a:xfrm>
          <a:off x="75768" y="2851938"/>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dirty="0"/>
            <a:t>Informing parents</a:t>
          </a:r>
        </a:p>
      </dsp:txBody>
      <dsp:txXfrm>
        <a:off x="75768" y="2851938"/>
        <a:ext cx="3093750" cy="720000"/>
      </dsp:txXfrm>
    </dsp:sp>
    <dsp:sp modelId="{0CA28B5B-FEC4-49FF-B535-868CC9E955E7}">
      <dsp:nvSpPr>
        <dsp:cNvPr id="0" name=""/>
        <dsp:cNvSpPr/>
      </dsp:nvSpPr>
      <dsp:spPr>
        <a:xfrm>
          <a:off x="4314206" y="376937"/>
          <a:ext cx="1887187" cy="188718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0EA8CD-17C0-4B7A-B812-71557A234D9D}">
      <dsp:nvSpPr>
        <dsp:cNvPr id="0" name=""/>
        <dsp:cNvSpPr/>
      </dsp:nvSpPr>
      <dsp:spPr>
        <a:xfrm>
          <a:off x="4716393" y="779125"/>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A1D44F-4301-407F-982B-51677BB1B1A4}">
      <dsp:nvSpPr>
        <dsp:cNvPr id="0" name=""/>
        <dsp:cNvSpPr/>
      </dsp:nvSpPr>
      <dsp:spPr>
        <a:xfrm>
          <a:off x="3710925" y="2851938"/>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dirty="0"/>
            <a:t>Testing environment</a:t>
          </a:r>
        </a:p>
      </dsp:txBody>
      <dsp:txXfrm>
        <a:off x="3710925" y="2851938"/>
        <a:ext cx="3093750" cy="720000"/>
      </dsp:txXfrm>
    </dsp:sp>
    <dsp:sp modelId="{F21C2AA2-FBD8-4B13-B7C8-844F5D90F6A3}">
      <dsp:nvSpPr>
        <dsp:cNvPr id="0" name=""/>
        <dsp:cNvSpPr/>
      </dsp:nvSpPr>
      <dsp:spPr>
        <a:xfrm>
          <a:off x="7949362" y="386081"/>
          <a:ext cx="1887187" cy="188718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412CE4-1639-4722-925B-DA2EAA758E04}">
      <dsp:nvSpPr>
        <dsp:cNvPr id="0" name=""/>
        <dsp:cNvSpPr/>
      </dsp:nvSpPr>
      <dsp:spPr>
        <a:xfrm>
          <a:off x="8351550" y="788269"/>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43A10C-8B3C-4147-A2CC-374F2F6E188B}">
      <dsp:nvSpPr>
        <dsp:cNvPr id="0" name=""/>
        <dsp:cNvSpPr/>
      </dsp:nvSpPr>
      <dsp:spPr>
        <a:xfrm>
          <a:off x="7330395" y="2773745"/>
          <a:ext cx="3093750" cy="683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dirty="0"/>
            <a:t>Test administration</a:t>
          </a:r>
        </a:p>
      </dsp:txBody>
      <dsp:txXfrm>
        <a:off x="7330395" y="2773745"/>
        <a:ext cx="3093750" cy="6834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77DA78-8CDF-4168-81BC-17ADCBB5EE86}">
      <dsp:nvSpPr>
        <dsp:cNvPr id="0" name=""/>
        <dsp:cNvSpPr/>
      </dsp:nvSpPr>
      <dsp:spPr>
        <a:xfrm>
          <a:off x="0" y="6397"/>
          <a:ext cx="10882301" cy="695565"/>
        </a:xfrm>
        <a:prstGeom prst="roundRect">
          <a:avLst/>
        </a:prstGeom>
        <a:solidFill>
          <a:schemeClr val="accent1">
            <a:shade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Why are we making recommendations? </a:t>
          </a:r>
        </a:p>
      </dsp:txBody>
      <dsp:txXfrm>
        <a:off x="33955" y="40352"/>
        <a:ext cx="10814391" cy="627655"/>
      </dsp:txXfrm>
    </dsp:sp>
    <dsp:sp modelId="{F3ABCE4C-8A34-41DA-8007-18EC6077E963}">
      <dsp:nvSpPr>
        <dsp:cNvPr id="0" name=""/>
        <dsp:cNvSpPr/>
      </dsp:nvSpPr>
      <dsp:spPr>
        <a:xfrm>
          <a:off x="0" y="701962"/>
          <a:ext cx="10882301" cy="945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5513"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kern="1200"/>
            <a:t>Issues reported during online testing- latency and technology issues</a:t>
          </a:r>
          <a:endParaRPr lang="en-US" sz="2800" kern="1200" dirty="0"/>
        </a:p>
        <a:p>
          <a:pPr marL="285750" lvl="1" indent="-285750" algn="l" defTabSz="1244600">
            <a:lnSpc>
              <a:spcPct val="90000"/>
            </a:lnSpc>
            <a:spcBef>
              <a:spcPct val="0"/>
            </a:spcBef>
            <a:spcAft>
              <a:spcPct val="20000"/>
            </a:spcAft>
            <a:buChar char="•"/>
          </a:pPr>
          <a:r>
            <a:rPr lang="en-US" sz="2800" kern="1200" dirty="0"/>
            <a:t>Optimize your testing experience</a:t>
          </a:r>
        </a:p>
      </dsp:txBody>
      <dsp:txXfrm>
        <a:off x="0" y="701962"/>
        <a:ext cx="10882301" cy="9454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77DA78-8CDF-4168-81BC-17ADCBB5EE86}">
      <dsp:nvSpPr>
        <dsp:cNvPr id="0" name=""/>
        <dsp:cNvSpPr/>
      </dsp:nvSpPr>
      <dsp:spPr>
        <a:xfrm>
          <a:off x="0" y="0"/>
          <a:ext cx="10882301" cy="570950"/>
        </a:xfrm>
        <a:prstGeom prst="roundRect">
          <a:avLst/>
        </a:prstGeom>
        <a:solidFill>
          <a:schemeClr val="accent1">
            <a:shade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Standard browser vs kiosk mode browser</a:t>
          </a:r>
        </a:p>
      </dsp:txBody>
      <dsp:txXfrm>
        <a:off x="27871" y="27871"/>
        <a:ext cx="10826559" cy="515208"/>
      </dsp:txXfrm>
    </dsp:sp>
    <dsp:sp modelId="{F3ABCE4C-8A34-41DA-8007-18EC6077E963}">
      <dsp:nvSpPr>
        <dsp:cNvPr id="0" name=""/>
        <dsp:cNvSpPr/>
      </dsp:nvSpPr>
      <dsp:spPr>
        <a:xfrm>
          <a:off x="0" y="650833"/>
          <a:ext cx="10882301" cy="2112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5513"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kern="1200">
              <a:ea typeface="Times New Roman" panose="02020603050405020304" pitchFamily="18" charset="0"/>
            </a:rPr>
            <a:t>The primary purpose of the kiosk mode browser (app) is to lock a student’s device into a full screen mode, which prevents students from easily exiting the app on their own.</a:t>
          </a:r>
          <a:endParaRPr lang="en-US" sz="2800" kern="1200" dirty="0"/>
        </a:p>
        <a:p>
          <a:pPr marL="285750" lvl="1" indent="-285750" algn="l" defTabSz="1244600">
            <a:lnSpc>
              <a:spcPct val="90000"/>
            </a:lnSpc>
            <a:spcBef>
              <a:spcPct val="0"/>
            </a:spcBef>
            <a:spcAft>
              <a:spcPct val="20000"/>
            </a:spcAft>
            <a:buChar char="•"/>
          </a:pPr>
          <a:r>
            <a:rPr lang="en-US" sz="2800" kern="1200">
              <a:ea typeface="Times New Roman" panose="02020603050405020304" pitchFamily="18" charset="0"/>
            </a:rPr>
            <a:t>The kiosk mode browser also runs a continuous process on a student’s computer or device to check for ‘blacklisted’ applications running in the background, and blocks use of these applications during testing. Some clients find that this process can slow the performance of the student test taking experience.</a:t>
          </a:r>
          <a:endParaRPr lang="en-US" sz="2800" kern="1200" dirty="0">
            <a:ea typeface="Times New Roman" panose="02020603050405020304" pitchFamily="18" charset="0"/>
          </a:endParaRPr>
        </a:p>
        <a:p>
          <a:pPr marL="114300" lvl="1" indent="-114300" algn="l" defTabSz="533400">
            <a:lnSpc>
              <a:spcPct val="90000"/>
            </a:lnSpc>
            <a:spcBef>
              <a:spcPct val="0"/>
            </a:spcBef>
            <a:spcAft>
              <a:spcPct val="20000"/>
            </a:spcAft>
            <a:buChar char="•"/>
          </a:pPr>
          <a:endParaRPr lang="en-US" sz="1200" kern="1200" dirty="0">
            <a:solidFill>
              <a:schemeClr val="tx2"/>
            </a:solidFill>
          </a:endParaRPr>
        </a:p>
      </dsp:txBody>
      <dsp:txXfrm>
        <a:off x="0" y="650833"/>
        <a:ext cx="10882301" cy="21126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77DA78-8CDF-4168-81BC-17ADCBB5EE86}">
      <dsp:nvSpPr>
        <dsp:cNvPr id="0" name=""/>
        <dsp:cNvSpPr/>
      </dsp:nvSpPr>
      <dsp:spPr>
        <a:xfrm>
          <a:off x="0" y="0"/>
          <a:ext cx="10882301" cy="526317"/>
        </a:xfrm>
        <a:prstGeom prst="roundRect">
          <a:avLst/>
        </a:prstGeom>
        <a:solidFill>
          <a:schemeClr val="accent1">
            <a:shade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Using the Standard browser</a:t>
          </a:r>
        </a:p>
      </dsp:txBody>
      <dsp:txXfrm>
        <a:off x="25693" y="25693"/>
        <a:ext cx="10830915" cy="474931"/>
      </dsp:txXfrm>
    </dsp:sp>
    <dsp:sp modelId="{F3ABCE4C-8A34-41DA-8007-18EC6077E963}">
      <dsp:nvSpPr>
        <dsp:cNvPr id="0" name=""/>
        <dsp:cNvSpPr/>
      </dsp:nvSpPr>
      <dsp:spPr>
        <a:xfrm>
          <a:off x="0" y="506502"/>
          <a:ext cx="10882301" cy="2973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5513"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kern="1200">
              <a:ea typeface="Times New Roman" panose="02020603050405020304" pitchFamily="18" charset="0"/>
            </a:rPr>
            <a:t>Every year 2.1 million tests are delivered using the standard browser</a:t>
          </a:r>
          <a:endParaRPr lang="en-US" sz="2800" kern="1200" dirty="0"/>
        </a:p>
        <a:p>
          <a:pPr marL="285750" lvl="1" indent="-285750" algn="l" defTabSz="1244600">
            <a:lnSpc>
              <a:spcPct val="90000"/>
            </a:lnSpc>
            <a:spcBef>
              <a:spcPct val="0"/>
            </a:spcBef>
            <a:spcAft>
              <a:spcPct val="20000"/>
            </a:spcAft>
            <a:buChar char="•"/>
          </a:pPr>
          <a:r>
            <a:rPr lang="en-US" sz="2800" kern="1200">
              <a:ea typeface="Times New Roman" panose="02020603050405020304" pitchFamily="18" charset="0"/>
            </a:rPr>
            <a:t>The same student data privacy and security considerations still apply (COPPA and FERPA compliance)</a:t>
          </a:r>
          <a:endParaRPr lang="en-US" sz="2800" kern="1200" dirty="0">
            <a:ea typeface="Calibri" panose="020F0502020204030204" pitchFamily="34" charset="0"/>
          </a:endParaRPr>
        </a:p>
        <a:p>
          <a:pPr marL="285750" lvl="1" indent="-285750" algn="l" defTabSz="1244600">
            <a:lnSpc>
              <a:spcPct val="90000"/>
            </a:lnSpc>
            <a:spcBef>
              <a:spcPct val="0"/>
            </a:spcBef>
            <a:spcAft>
              <a:spcPct val="20000"/>
            </a:spcAft>
            <a:buChar char="•"/>
          </a:pPr>
          <a:r>
            <a:rPr lang="en-US" sz="2800" kern="1200">
              <a:ea typeface="Times New Roman" panose="02020603050405020304" pitchFamily="18" charset="0"/>
            </a:rPr>
            <a:t>Students simply connect to the test via the URL </a:t>
          </a:r>
          <a:r>
            <a:rPr lang="en-US" sz="2800" u="sng" kern="1200">
              <a:ea typeface="Times New Roman" panose="02020603050405020304" pitchFamily="18" charset="0"/>
              <a:hlinkClick xmlns:r="http://schemas.openxmlformats.org/officeDocument/2006/relationships" r:id="rId1">
                <a:extLst>
                  <a:ext uri="{A12FA001-AC4F-418D-AE19-62706E023703}">
                    <ahyp:hlinkClr xmlns:ahyp="http://schemas.microsoft.com/office/drawing/2018/hyperlinkcolor" val="tx"/>
                  </a:ext>
                </a:extLst>
              </a:hlinkClick>
            </a:rPr>
            <a:t>www.riversideonlinetest.com</a:t>
          </a:r>
          <a:r>
            <a:rPr lang="en-US" sz="2800" kern="1200">
              <a:ea typeface="Times New Roman" panose="02020603050405020304" pitchFamily="18" charset="0"/>
            </a:rPr>
            <a:t> instead of clicking on an app; but the login process and testing experience is the same from that point on.</a:t>
          </a:r>
          <a:endParaRPr lang="en-US" sz="2800" kern="1200" dirty="0">
            <a:ea typeface="Calibri" panose="020F0502020204030204" pitchFamily="34" charset="0"/>
          </a:endParaRPr>
        </a:p>
        <a:p>
          <a:pPr marL="285750" lvl="1" indent="-285750" algn="l" defTabSz="1244600">
            <a:lnSpc>
              <a:spcPct val="90000"/>
            </a:lnSpc>
            <a:spcBef>
              <a:spcPct val="0"/>
            </a:spcBef>
            <a:spcAft>
              <a:spcPct val="20000"/>
            </a:spcAft>
            <a:buChar char="•"/>
          </a:pPr>
          <a:r>
            <a:rPr lang="en-US" sz="2800" kern="1200">
              <a:ea typeface="Times New Roman" panose="02020603050405020304" pitchFamily="18" charset="0"/>
            </a:rPr>
            <a:t>Proctors are still in control of the testing environment in the classroom or lab.</a:t>
          </a:r>
          <a:endParaRPr lang="en-US" sz="2800" kern="1200" dirty="0">
            <a:ea typeface="Calibri" panose="020F0502020204030204" pitchFamily="34" charset="0"/>
          </a:endParaRPr>
        </a:p>
        <a:p>
          <a:pPr marL="571500" lvl="2" indent="-285750" algn="l" defTabSz="1244600">
            <a:lnSpc>
              <a:spcPct val="90000"/>
            </a:lnSpc>
            <a:spcBef>
              <a:spcPct val="0"/>
            </a:spcBef>
            <a:spcAft>
              <a:spcPct val="20000"/>
            </a:spcAft>
            <a:buChar char="•"/>
          </a:pPr>
          <a:r>
            <a:rPr lang="en-US" sz="2800" kern="1200">
              <a:ea typeface="Times New Roman" panose="02020603050405020304" pitchFamily="18" charset="0"/>
            </a:rPr>
            <a:t>Proctors retain the same abilities to monitor students’ progress and watch for irregularities via the DataManager Proctor Session screens, just as before.</a:t>
          </a:r>
          <a:endParaRPr lang="en-US" sz="2800" kern="1200" dirty="0">
            <a:ea typeface="Calibri" panose="020F0502020204030204" pitchFamily="34" charset="0"/>
          </a:endParaRPr>
        </a:p>
        <a:p>
          <a:pPr marL="114300" lvl="1" indent="-114300" algn="l" defTabSz="533400">
            <a:lnSpc>
              <a:spcPct val="90000"/>
            </a:lnSpc>
            <a:spcBef>
              <a:spcPct val="0"/>
            </a:spcBef>
            <a:spcAft>
              <a:spcPct val="20000"/>
            </a:spcAft>
            <a:buChar char="•"/>
          </a:pPr>
          <a:endParaRPr lang="en-US" sz="1200" kern="1200" dirty="0">
            <a:solidFill>
              <a:schemeClr val="tx2"/>
            </a:solidFill>
          </a:endParaRPr>
        </a:p>
      </dsp:txBody>
      <dsp:txXfrm>
        <a:off x="0" y="506502"/>
        <a:ext cx="10882301" cy="29733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77DA78-8CDF-4168-81BC-17ADCBB5EE86}">
      <dsp:nvSpPr>
        <dsp:cNvPr id="0" name=""/>
        <dsp:cNvSpPr/>
      </dsp:nvSpPr>
      <dsp:spPr>
        <a:xfrm>
          <a:off x="0" y="0"/>
          <a:ext cx="10882301" cy="666439"/>
        </a:xfrm>
        <a:prstGeom prst="roundRect">
          <a:avLst/>
        </a:prstGeom>
        <a:solidFill>
          <a:schemeClr val="accent1">
            <a:shade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Audio proctoring vs Proctor led</a:t>
          </a:r>
        </a:p>
      </dsp:txBody>
      <dsp:txXfrm>
        <a:off x="32533" y="32533"/>
        <a:ext cx="10817235" cy="601373"/>
      </dsp:txXfrm>
    </dsp:sp>
    <dsp:sp modelId="{F3ABCE4C-8A34-41DA-8007-18EC6077E963}">
      <dsp:nvSpPr>
        <dsp:cNvPr id="0" name=""/>
        <dsp:cNvSpPr/>
      </dsp:nvSpPr>
      <dsp:spPr>
        <a:xfrm>
          <a:off x="0" y="886760"/>
          <a:ext cx="10882301" cy="2747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5513"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kern="1200" dirty="0">
              <a:ea typeface="Times New Roman" panose="02020603050405020304" pitchFamily="18" charset="0"/>
            </a:rPr>
            <a:t>Proctor led mode requires a lot of internet “chatter” for successful communication between proctor commands and the student devices receiving those commands (i.e. navigate to the next question, give me a checkmark on my screen when the student has answered the question, etc.) Audio led testing reduces the probability of devices getting out of sync with proctor screens.</a:t>
          </a:r>
          <a:endParaRPr lang="en-US" sz="2800" kern="1200" dirty="0"/>
        </a:p>
        <a:p>
          <a:pPr marL="228600" lvl="1" indent="-228600" algn="l" defTabSz="977900">
            <a:lnSpc>
              <a:spcPct val="90000"/>
            </a:lnSpc>
            <a:spcBef>
              <a:spcPct val="0"/>
            </a:spcBef>
            <a:spcAft>
              <a:spcPct val="20000"/>
            </a:spcAft>
            <a:buChar char="•"/>
          </a:pPr>
          <a:endParaRPr lang="en-US" sz="2200" kern="1200" dirty="0">
            <a:solidFill>
              <a:schemeClr val="tx2"/>
            </a:solidFill>
          </a:endParaRPr>
        </a:p>
      </dsp:txBody>
      <dsp:txXfrm>
        <a:off x="0" y="886760"/>
        <a:ext cx="10882301" cy="274702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77DA78-8CDF-4168-81BC-17ADCBB5EE86}">
      <dsp:nvSpPr>
        <dsp:cNvPr id="0" name=""/>
        <dsp:cNvSpPr/>
      </dsp:nvSpPr>
      <dsp:spPr>
        <a:xfrm>
          <a:off x="0" y="0"/>
          <a:ext cx="10892109" cy="530866"/>
        </a:xfrm>
        <a:prstGeom prst="roundRect">
          <a:avLst/>
        </a:prstGeom>
        <a:solidFill>
          <a:schemeClr val="accent1">
            <a:shade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Audio proctoring vs Proctor led</a:t>
          </a:r>
        </a:p>
      </dsp:txBody>
      <dsp:txXfrm>
        <a:off x="25915" y="25915"/>
        <a:ext cx="10840279" cy="479036"/>
      </dsp:txXfrm>
    </dsp:sp>
    <dsp:sp modelId="{F3ABCE4C-8A34-41DA-8007-18EC6077E963}">
      <dsp:nvSpPr>
        <dsp:cNvPr id="0" name=""/>
        <dsp:cNvSpPr/>
      </dsp:nvSpPr>
      <dsp:spPr>
        <a:xfrm>
          <a:off x="0" y="531607"/>
          <a:ext cx="10892109" cy="460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5824"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a:ea typeface="Calibri" panose="020F0502020204030204" pitchFamily="34" charset="0"/>
            </a:rPr>
            <a:t>Benefits of audio led proctoring</a:t>
          </a:r>
          <a:endParaRPr lang="en-US" sz="2400" kern="1200" dirty="0"/>
        </a:p>
        <a:p>
          <a:pPr marL="457200" lvl="2" indent="-228600" algn="l" defTabSz="1066800">
            <a:lnSpc>
              <a:spcPct val="90000"/>
            </a:lnSpc>
            <a:spcBef>
              <a:spcPct val="0"/>
            </a:spcBef>
            <a:spcAft>
              <a:spcPct val="20000"/>
            </a:spcAft>
            <a:buChar char="•"/>
          </a:pPr>
          <a:r>
            <a:rPr lang="en-US" sz="2400" kern="1200">
              <a:ea typeface="Times New Roman" panose="02020603050405020304" pitchFamily="18" charset="0"/>
            </a:rPr>
            <a:t>Students use headphones during testing, as opposed to a live proctor pacing the entire group through the test</a:t>
          </a:r>
          <a:endParaRPr lang="en-US" sz="2400" kern="1200" dirty="0">
            <a:ea typeface="Calibri" panose="020F0502020204030204" pitchFamily="34" charset="0"/>
          </a:endParaRPr>
        </a:p>
        <a:p>
          <a:pPr marL="457200" lvl="2" indent="-228600" algn="l" defTabSz="1066800">
            <a:lnSpc>
              <a:spcPct val="90000"/>
            </a:lnSpc>
            <a:spcBef>
              <a:spcPct val="0"/>
            </a:spcBef>
            <a:spcAft>
              <a:spcPct val="20000"/>
            </a:spcAft>
            <a:buChar char="•"/>
          </a:pPr>
          <a:r>
            <a:rPr lang="en-US" sz="2400" kern="1200">
              <a:ea typeface="Times New Roman" panose="02020603050405020304" pitchFamily="18" charset="0"/>
            </a:rPr>
            <a:t>Frees up the proctor to have better visibility of the room; improved ability to actively monitor students</a:t>
          </a:r>
          <a:endParaRPr lang="en-US" sz="2400" kern="1200" dirty="0">
            <a:ea typeface="Calibri" panose="020F0502020204030204" pitchFamily="34" charset="0"/>
          </a:endParaRPr>
        </a:p>
        <a:p>
          <a:pPr marL="457200" lvl="2" indent="-228600" algn="l" defTabSz="1066800">
            <a:lnSpc>
              <a:spcPct val="90000"/>
            </a:lnSpc>
            <a:spcBef>
              <a:spcPct val="0"/>
            </a:spcBef>
            <a:spcAft>
              <a:spcPct val="20000"/>
            </a:spcAft>
            <a:buChar char="•"/>
          </a:pPr>
          <a:r>
            <a:rPr lang="en-US" sz="2400" kern="1200">
              <a:ea typeface="Times New Roman" panose="02020603050405020304" pitchFamily="18" charset="0"/>
            </a:rPr>
            <a:t>Students have a little more autonomy to work at their own pace within a test, reducing student stress, frustration or boredom while waiting for others to answer a test question or have a proctor led technical difficulty/out of synch issue addressed.</a:t>
          </a:r>
          <a:endParaRPr lang="en-US" sz="2400" kern="1200" dirty="0">
            <a:ea typeface="Times New Roman" panose="02020603050405020304" pitchFamily="18" charset="0"/>
          </a:endParaRPr>
        </a:p>
        <a:p>
          <a:pPr marL="457200" lvl="2" indent="-228600" algn="l" defTabSz="1066800">
            <a:lnSpc>
              <a:spcPct val="90000"/>
            </a:lnSpc>
            <a:spcBef>
              <a:spcPct val="0"/>
            </a:spcBef>
            <a:spcAft>
              <a:spcPct val="20000"/>
            </a:spcAft>
            <a:buChar char="•"/>
          </a:pPr>
          <a:r>
            <a:rPr lang="en-US" sz="2400" kern="1200">
              <a:ea typeface="Times New Roman" panose="02020603050405020304" pitchFamily="18" charset="0"/>
            </a:rPr>
            <a:t>Proctors still retain the control to pace the group to the next test</a:t>
          </a:r>
          <a:endParaRPr lang="en-US" sz="2400" kern="1200" dirty="0">
            <a:ea typeface="Calibri" panose="020F0502020204030204" pitchFamily="34" charset="0"/>
          </a:endParaRPr>
        </a:p>
        <a:p>
          <a:pPr marL="114300" lvl="1" indent="-114300" algn="l" defTabSz="533400">
            <a:lnSpc>
              <a:spcPct val="90000"/>
            </a:lnSpc>
            <a:spcBef>
              <a:spcPct val="0"/>
            </a:spcBef>
            <a:spcAft>
              <a:spcPct val="20000"/>
            </a:spcAft>
            <a:buChar char="•"/>
          </a:pPr>
          <a:endParaRPr lang="en-US" sz="1200" kern="1200" dirty="0">
            <a:solidFill>
              <a:schemeClr val="tx2"/>
            </a:solidFill>
          </a:endParaRPr>
        </a:p>
      </dsp:txBody>
      <dsp:txXfrm>
        <a:off x="0" y="531607"/>
        <a:ext cx="10892109" cy="460391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77DA78-8CDF-4168-81BC-17ADCBB5EE86}">
      <dsp:nvSpPr>
        <dsp:cNvPr id="0" name=""/>
        <dsp:cNvSpPr/>
      </dsp:nvSpPr>
      <dsp:spPr>
        <a:xfrm>
          <a:off x="0" y="0"/>
          <a:ext cx="10892109" cy="530866"/>
        </a:xfrm>
        <a:prstGeom prst="roundRect">
          <a:avLst/>
        </a:prstGeom>
        <a:solidFill>
          <a:schemeClr val="accent1">
            <a:shade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Interval testing start times between classes</a:t>
          </a:r>
        </a:p>
      </dsp:txBody>
      <dsp:txXfrm>
        <a:off x="25915" y="25915"/>
        <a:ext cx="10840279" cy="479036"/>
      </dsp:txXfrm>
    </dsp:sp>
    <dsp:sp modelId="{F3ABCE4C-8A34-41DA-8007-18EC6077E963}">
      <dsp:nvSpPr>
        <dsp:cNvPr id="0" name=""/>
        <dsp:cNvSpPr/>
      </dsp:nvSpPr>
      <dsp:spPr>
        <a:xfrm>
          <a:off x="0" y="531607"/>
          <a:ext cx="10892109" cy="460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5824"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kern="1200">
              <a:ea typeface="Calibri" panose="020F0502020204030204" pitchFamily="34" charset="0"/>
            </a:rPr>
            <a:t>Staggered test start times at least 10-15 minutes apart. </a:t>
          </a:r>
          <a:r>
            <a:rPr lang="en-US" sz="2800" kern="1200">
              <a:ea typeface="Times New Roman" panose="02020603050405020304" pitchFamily="18" charset="0"/>
            </a:rPr>
            <a:t>This helps reduce the possibility of bottlenecking occurring from large numbers of students logging in at the exact same time (once students are past the login screens and into the test questions, there is less stress on networks from load).</a:t>
          </a:r>
          <a:endParaRPr lang="en-US" sz="2800" kern="1200" dirty="0"/>
        </a:p>
        <a:p>
          <a:pPr marL="285750" lvl="1" indent="-285750" algn="l" defTabSz="1244600">
            <a:lnSpc>
              <a:spcPct val="90000"/>
            </a:lnSpc>
            <a:spcBef>
              <a:spcPct val="0"/>
            </a:spcBef>
            <a:spcAft>
              <a:spcPct val="20000"/>
            </a:spcAft>
            <a:buChar char="•"/>
          </a:pPr>
          <a:r>
            <a:rPr lang="en-US" sz="2800" kern="1200">
              <a:ea typeface="Calibri" panose="020F0502020204030204" pitchFamily="34" charset="0"/>
            </a:rPr>
            <a:t>STC to take in consideration when creating the testing schedule</a:t>
          </a:r>
          <a:endParaRPr lang="en-US" sz="2800" kern="1200" dirty="0"/>
        </a:p>
        <a:p>
          <a:pPr marL="457200" lvl="2" indent="-228600" algn="l" defTabSz="1066800">
            <a:lnSpc>
              <a:spcPct val="90000"/>
            </a:lnSpc>
            <a:spcBef>
              <a:spcPct val="0"/>
            </a:spcBef>
            <a:spcAft>
              <a:spcPct val="20000"/>
            </a:spcAft>
            <a:buChar char="•"/>
          </a:pPr>
          <a:endParaRPr lang="en-US" sz="2400" kern="1200" dirty="0">
            <a:solidFill>
              <a:schemeClr val="tx2"/>
            </a:solidFill>
            <a:ea typeface="Calibri" panose="020F0502020204030204" pitchFamily="34" charset="0"/>
          </a:endParaRPr>
        </a:p>
        <a:p>
          <a:pPr marL="114300" lvl="1" indent="-114300" algn="l" defTabSz="533400">
            <a:lnSpc>
              <a:spcPct val="90000"/>
            </a:lnSpc>
            <a:spcBef>
              <a:spcPct val="0"/>
            </a:spcBef>
            <a:spcAft>
              <a:spcPct val="20000"/>
            </a:spcAft>
            <a:buChar char="•"/>
          </a:pPr>
          <a:endParaRPr lang="en-US" sz="1200" kern="1200" dirty="0">
            <a:solidFill>
              <a:schemeClr val="tx2"/>
            </a:solidFill>
          </a:endParaRPr>
        </a:p>
      </dsp:txBody>
      <dsp:txXfrm>
        <a:off x="0" y="531607"/>
        <a:ext cx="10892109" cy="460391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8A9D08-8D75-4AD1-99CB-8A0DC3DA1EA5}" type="datetimeFigureOut">
              <a:rPr lang="en-US" smtClean="0"/>
              <a:t>9/15/2023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4EE7B6-F268-4A8A-8121-53988FD9B107}" type="slidenum">
              <a:rPr lang="en-US" smtClean="0"/>
              <a:t>‹#›</a:t>
            </a:fld>
            <a:endParaRPr lang="en-US"/>
          </a:p>
        </p:txBody>
      </p:sp>
    </p:spTree>
    <p:extLst>
      <p:ext uri="{BB962C8B-B14F-4D97-AF65-F5344CB8AC3E}">
        <p14:creationId xmlns:p14="http://schemas.microsoft.com/office/powerpoint/2010/main" val="3221430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d.sc.gov/index.cfm?LinkServID=5FD381E6-C221-0449-5E1C5EE985A2F0F8"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t>(TAM page iii)</a:t>
            </a:r>
            <a:endParaRPr lang="en-US" dirty="0"/>
          </a:p>
        </p:txBody>
      </p:sp>
      <p:sp>
        <p:nvSpPr>
          <p:cNvPr id="4" name="Slide Number Placeholder 3"/>
          <p:cNvSpPr>
            <a:spLocks noGrp="1"/>
          </p:cNvSpPr>
          <p:nvPr>
            <p:ph type="sldNum" sz="quarter" idx="5"/>
          </p:nvPr>
        </p:nvSpPr>
        <p:spPr/>
        <p:txBody>
          <a:bodyPr/>
          <a:lstStyle/>
          <a:p>
            <a:fld id="{1F4EE7B6-F268-4A8A-8121-53988FD9B107}" type="slidenum">
              <a:rPr lang="en-US" smtClean="0"/>
              <a:t>3</a:t>
            </a:fld>
            <a:endParaRPr lang="en-US"/>
          </a:p>
        </p:txBody>
      </p:sp>
    </p:spTree>
    <p:extLst>
      <p:ext uri="{BB962C8B-B14F-4D97-AF65-F5344CB8AC3E}">
        <p14:creationId xmlns:p14="http://schemas.microsoft.com/office/powerpoint/2010/main" val="4052317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 student with a documented disability is either a student who has been evaluated and found to meet the eligibility criteria for enrollment in special education </a:t>
            </a:r>
            <a:r>
              <a:rPr lang="en-US" dirty="0"/>
              <a:t>as defined by the Individuals with Disabilities Education Act (IDEA 97) and South Carolina State Board of Education Regulation 43-243.1 </a:t>
            </a:r>
            <a:r>
              <a:rPr lang="en-US" b="1" dirty="0"/>
              <a:t>or a student who has a disability covered under Section 504 of the Rehabilitation Act</a:t>
            </a:r>
            <a:r>
              <a:rPr lang="en-US" dirty="0"/>
              <a:t> of 1973. </a:t>
            </a:r>
          </a:p>
          <a:p>
            <a:endParaRPr lang="en-US" dirty="0"/>
          </a:p>
          <a:p>
            <a:r>
              <a:rPr lang="en-US" b="1" dirty="0"/>
              <a:t>Students with a current</a:t>
            </a:r>
            <a:r>
              <a:rPr lang="en-US" dirty="0"/>
              <a:t> Individualized Education Program </a:t>
            </a:r>
            <a:r>
              <a:rPr lang="en-US" b="1" dirty="0"/>
              <a:t>(IEP) or 504 Accommodations Plan must participate in screening</a:t>
            </a:r>
            <a:r>
              <a:rPr lang="en-US" dirty="0"/>
              <a:t> for identification for the academic gifted and talented program. Students should participate in CogAT and Iowa Assessments testing, as appropriate, or in an alternative screening process that includes a documented review of existing data from a norm-referenced aptitude and norm-referenced mathematics and reading comprehension assessment. </a:t>
            </a:r>
          </a:p>
          <a:p>
            <a:endParaRPr lang="en-US" dirty="0"/>
          </a:p>
          <a:p>
            <a:r>
              <a:rPr lang="en-US" b="1" dirty="0"/>
              <a:t>The student’s IEP team determines whether the student will participate in the assessment in the same manner as other students, or with accommodations. </a:t>
            </a:r>
            <a:r>
              <a:rPr lang="en-US" dirty="0"/>
              <a:t>Students cannot be excluded from screening because of a disability. </a:t>
            </a:r>
          </a:p>
          <a:p>
            <a:endParaRPr lang="en-US" dirty="0"/>
          </a:p>
          <a:p>
            <a:r>
              <a:rPr lang="en-US" dirty="0"/>
              <a:t>SC Allowed Accommodations- </a:t>
            </a:r>
            <a:r>
              <a:rPr lang="en-US" b="1" dirty="0"/>
              <a:t>Some accommodations listed in the Directions for Administration (DFA) for both CogAT and Iowa Assessments are not approved for use in South Carolina</a:t>
            </a:r>
            <a:r>
              <a:rPr lang="en-US" dirty="0"/>
              <a:t>. </a:t>
            </a:r>
            <a:r>
              <a:rPr lang="en-US" b="1" dirty="0"/>
              <a:t>Make sure that Test Administrators (TAs) are aware that the accommodations listed in the TAM pages 8-14 are the only approved accommodations for the South Carolina Grade 2 Gifted and Talented Assessment program. </a:t>
            </a:r>
          </a:p>
          <a:p>
            <a:endParaRPr lang="en-US" dirty="0"/>
          </a:p>
          <a:p>
            <a:endParaRPr lang="en-US" dirty="0"/>
          </a:p>
        </p:txBody>
      </p:sp>
      <p:sp>
        <p:nvSpPr>
          <p:cNvPr id="4" name="Slide Number Placeholder 3"/>
          <p:cNvSpPr>
            <a:spLocks noGrp="1"/>
          </p:cNvSpPr>
          <p:nvPr>
            <p:ph type="sldNum" sz="quarter" idx="5"/>
          </p:nvPr>
        </p:nvSpPr>
        <p:spPr/>
        <p:txBody>
          <a:bodyPr/>
          <a:lstStyle/>
          <a:p>
            <a:fld id="{1F4EE7B6-F268-4A8A-8121-53988FD9B107}" type="slidenum">
              <a:rPr lang="en-US" smtClean="0"/>
              <a:t>13</a:t>
            </a:fld>
            <a:endParaRPr lang="en-US"/>
          </a:p>
        </p:txBody>
      </p:sp>
    </p:spTree>
    <p:extLst>
      <p:ext uri="{BB962C8B-B14F-4D97-AF65-F5344CB8AC3E}">
        <p14:creationId xmlns:p14="http://schemas.microsoft.com/office/powerpoint/2010/main" val="3805099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Setting- </a:t>
            </a:r>
          </a:p>
          <a:p>
            <a:r>
              <a:rPr lang="en-US" dirty="0"/>
              <a:t>The small-group size should be consistent with the group size used for routine classroom assessments. </a:t>
            </a:r>
          </a:p>
          <a:p>
            <a:pPr marL="177571" indent="-177571">
              <a:buFont typeface="Arial" panose="020B0604020202020204" pitchFamily="34" charset="0"/>
              <a:buChar char="•"/>
            </a:pPr>
            <a:r>
              <a:rPr lang="en-US" dirty="0"/>
              <a:t>Preferential seating</a:t>
            </a:r>
          </a:p>
          <a:p>
            <a:pPr marL="177571" indent="-177571">
              <a:buFont typeface="Arial" panose="020B0604020202020204" pitchFamily="34" charset="0"/>
              <a:buChar char="•"/>
            </a:pPr>
            <a:r>
              <a:rPr lang="en-US" dirty="0"/>
              <a:t>Separate location</a:t>
            </a:r>
          </a:p>
          <a:p>
            <a:endParaRPr lang="en-US" dirty="0"/>
          </a:p>
          <a:p>
            <a:r>
              <a:rPr lang="en-US" b="1" dirty="0"/>
              <a:t>Timing-  </a:t>
            </a:r>
            <a:r>
              <a:rPr lang="en-US" dirty="0"/>
              <a:t>Frequent and Extended Breaks – This accommodation is used if additional time is needed beyond the break structure of the assessment. These breaks may occur: </a:t>
            </a:r>
          </a:p>
          <a:p>
            <a:pPr marL="177571" indent="-177571">
              <a:buFont typeface="Arial" panose="020B0604020202020204" pitchFamily="34" charset="0"/>
              <a:buChar char="•"/>
            </a:pPr>
            <a:r>
              <a:rPr lang="en-US" dirty="0"/>
              <a:t>In the classroom/separate location, with no contact between students; or</a:t>
            </a:r>
          </a:p>
          <a:p>
            <a:pPr marL="177571" indent="-177571">
              <a:buFont typeface="Arial" panose="020B0604020202020204" pitchFamily="34" charset="0"/>
              <a:buChar char="•"/>
            </a:pPr>
            <a:r>
              <a:rPr lang="en-US" dirty="0"/>
              <a:t>Outside of the classroom/separate location, with contact between students monitored to ensure there is no discussion of the assessment.</a:t>
            </a:r>
          </a:p>
          <a:p>
            <a:endParaRPr lang="en-US" dirty="0"/>
          </a:p>
          <a:p>
            <a:r>
              <a:rPr lang="en-US" b="1" dirty="0"/>
              <a:t>Scheduling-</a:t>
            </a:r>
            <a:r>
              <a:rPr lang="en-US" dirty="0"/>
              <a:t> Multiple Test Sessions/Days – </a:t>
            </a:r>
            <a:r>
              <a:rPr lang="en-US" b="1" dirty="0"/>
              <a:t>The student may take portions of CogAT or the Iowa Assessments over several days, as long as all testing is completed by the last day of the testing window</a:t>
            </a:r>
            <a:r>
              <a:rPr lang="en-US" dirty="0"/>
              <a:t>. Students must begin testing on the regularly scheduled testing date and may not go back to previously completed sections of the test. </a:t>
            </a:r>
          </a:p>
          <a:p>
            <a:endParaRPr lang="en-US" dirty="0"/>
          </a:p>
          <a:p>
            <a:r>
              <a:rPr lang="en-US" b="1" dirty="0"/>
              <a:t>Presentation-</a:t>
            </a:r>
            <a:r>
              <a:rPr lang="en-US" dirty="0"/>
              <a:t> Highlighting and Cueing are not available with online testing</a:t>
            </a:r>
          </a:p>
          <a:p>
            <a:pPr marL="171450" indent="-171450">
              <a:buFont typeface="Arial" panose="020B0604020202020204" pitchFamily="34" charset="0"/>
              <a:buChar char="•"/>
            </a:pPr>
            <a:r>
              <a:rPr lang="en-US" b="1" dirty="0"/>
              <a:t>Read Aloud to Self </a:t>
            </a:r>
            <a:r>
              <a:rPr lang="en-US" dirty="0"/>
              <a:t>– All items on CogAT are pictorial. For the Iowa Assessments, the student may read the test questions aloud to himself or herself. This accommodation requires an individual administration. </a:t>
            </a:r>
            <a:endParaRPr lang="en-US" b="1" dirty="0"/>
          </a:p>
          <a:p>
            <a:pPr marL="171450" indent="-171450">
              <a:buFont typeface="Arial" panose="020B0604020202020204" pitchFamily="34" charset="0"/>
              <a:buChar char="•"/>
            </a:pPr>
            <a:r>
              <a:rPr lang="en-US" b="1" dirty="0"/>
              <a:t>Repeated Directions-</a:t>
            </a:r>
            <a:r>
              <a:rPr lang="en-US" dirty="0"/>
              <a:t> Only test directions may be read aloud as many times as necessary to inform students of the proper procedures to follow in responding. This accommodation applies only to the general test directions prior to the first test item for each subtest. Additionally, any student may have the general directions repeated or clarified to ensure the student understands the proper procedures to follow in responding.</a:t>
            </a:r>
          </a:p>
          <a:p>
            <a:pPr marL="628650" lvl="1" indent="-171450">
              <a:buFont typeface="Arial" panose="020B0604020202020204" pitchFamily="34" charset="0"/>
              <a:buChar char="•"/>
            </a:pPr>
            <a:r>
              <a:rPr lang="en-US" dirty="0"/>
              <a:t>Notice that there are differences between the test administration directions for the CogAT and Iowa Assessments tests. These administration directions apply to all students. CogAT- you may repeat the directions as many times necessary.  Iowa- Read the directions for each question only once. Do not repeat the directions. This applies to the entire test, even for students with “repeated directions” in their IEP, because repeating the directions changes the construct of the test. </a:t>
            </a:r>
          </a:p>
          <a:p>
            <a:pPr marL="171450" indent="-171450">
              <a:buFont typeface="Arial" panose="020B0604020202020204" pitchFamily="34" charset="0"/>
              <a:buChar char="•"/>
            </a:pPr>
            <a:r>
              <a:rPr lang="en-US" b="1" dirty="0"/>
              <a:t>Signing the Directions </a:t>
            </a:r>
            <a:r>
              <a:rPr lang="en-US" dirty="0"/>
              <a:t>– The student may need to repeat/sign the directions to the Test Administrator for clarification or to demonstrate his or her understanding.</a:t>
            </a:r>
          </a:p>
          <a:p>
            <a:pPr marL="171450" indent="-171450">
              <a:buFont typeface="Arial" panose="020B0604020202020204" pitchFamily="34" charset="0"/>
              <a:buChar char="•"/>
            </a:pPr>
            <a:r>
              <a:rPr lang="en-US" b="1" dirty="0"/>
              <a:t>Signed Administration (Communication Assistance) – </a:t>
            </a:r>
            <a:r>
              <a:rPr lang="en-US" dirty="0"/>
              <a:t>The online system does not have the capability of signing the test, so a Test Administrator or Interpreter may sign the entire administration to a student. The TA/Interpreter must sign exactly as written in the Proctor screen and may not interpret test item content beyond what is allowed by the subject. Care must be taken not to use signs that might convey answers to any test questions.</a:t>
            </a:r>
          </a:p>
          <a:p>
            <a:endParaRPr lang="en-US" b="1" dirty="0"/>
          </a:p>
          <a:p>
            <a:r>
              <a:rPr lang="en-US" b="1" dirty="0"/>
              <a:t>Bilingual Dictionary- </a:t>
            </a:r>
            <a:r>
              <a:rPr lang="en-US" b="0" dirty="0"/>
              <a:t>Students may use a word-to-word bilingual dictionary. However, the dictionary must not include any examples, pictures, or definitions..</a:t>
            </a:r>
          </a:p>
          <a:p>
            <a:endParaRPr lang="en-US" dirty="0"/>
          </a:p>
          <a:p>
            <a:r>
              <a:rPr lang="en-US" b="1" dirty="0"/>
              <a:t>Translate Directions- </a:t>
            </a:r>
            <a:r>
              <a:rPr lang="en-US" b="0" dirty="0"/>
              <a:t>The general test directions may be translated into the student’s native language</a:t>
            </a:r>
            <a:r>
              <a:rPr lang="en-US" dirty="0"/>
              <a:t>. </a:t>
            </a:r>
            <a:r>
              <a:rPr lang="en-US" b="0" dirty="0"/>
              <a:t>This translation cannot go beyond the scope and meaning of the directions. Test questions/individual test question directions may not be translated. Practice items also may not be translated as they are embedded in the test.</a:t>
            </a:r>
          </a:p>
          <a:p>
            <a:endParaRPr lang="en-US" b="0" dirty="0"/>
          </a:p>
          <a:p>
            <a:r>
              <a:rPr lang="en-US" dirty="0"/>
              <a:t>In DataManager, the directions and item prompts may be administered in the student’s native language using audio proctoring.  Seven additional languages are available including Spanish, Arabic, Chinese-Mandarin, Chinese-Cantonese, Russian, Somali, and Vietnamese. If your student’s native language is not available, then the general test directions may be translated into the student’s native language. This translation cannot go beyond the scope and meaning of the directions. Test questions/individual test question directions may not be translated. Practice items also may not be translated as they are embedded in the test</a:t>
            </a:r>
            <a:endParaRPr lang="en-US" b="0" dirty="0"/>
          </a:p>
          <a:p>
            <a:endParaRPr lang="en-US" dirty="0"/>
          </a:p>
        </p:txBody>
      </p:sp>
      <p:sp>
        <p:nvSpPr>
          <p:cNvPr id="4" name="Slide Number Placeholder 3"/>
          <p:cNvSpPr>
            <a:spLocks noGrp="1"/>
          </p:cNvSpPr>
          <p:nvPr>
            <p:ph type="sldNum" sz="quarter" idx="5"/>
          </p:nvPr>
        </p:nvSpPr>
        <p:spPr/>
        <p:txBody>
          <a:bodyPr/>
          <a:lstStyle/>
          <a:p>
            <a:fld id="{1F4EE7B6-F268-4A8A-8121-53988FD9B107}" type="slidenum">
              <a:rPr lang="en-US" smtClean="0"/>
              <a:t>14</a:t>
            </a:fld>
            <a:endParaRPr lang="en-US"/>
          </a:p>
        </p:txBody>
      </p:sp>
    </p:spTree>
    <p:extLst>
      <p:ext uri="{BB962C8B-B14F-4D97-AF65-F5344CB8AC3E}">
        <p14:creationId xmlns:p14="http://schemas.microsoft.com/office/powerpoint/2010/main" val="2609698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 types of accommodations provided to students must be recorded in the </a:t>
            </a:r>
            <a:r>
              <a:rPr lang="en-US" b="1" dirty="0"/>
              <a:t>student record </a:t>
            </a:r>
            <a:r>
              <a:rPr lang="en-US" b="0" dirty="0"/>
              <a:t>in DataManager. </a:t>
            </a:r>
          </a:p>
          <a:p>
            <a:r>
              <a:rPr lang="en-US" b="0" dirty="0"/>
              <a:t>Even though more accommodations are allowed for testing, the codes listed on the following page are the only accommodations that must be recorded. This information will be included in the student data file that is provided to the district and school, but it will not appear on any of the reports.</a:t>
            </a:r>
          </a:p>
          <a:p>
            <a:endParaRPr lang="en-US" dirty="0"/>
          </a:p>
        </p:txBody>
      </p:sp>
      <p:sp>
        <p:nvSpPr>
          <p:cNvPr id="4" name="Slide Number Placeholder 3"/>
          <p:cNvSpPr>
            <a:spLocks noGrp="1"/>
          </p:cNvSpPr>
          <p:nvPr>
            <p:ph type="sldNum" sz="quarter" idx="5"/>
          </p:nvPr>
        </p:nvSpPr>
        <p:spPr/>
        <p:txBody>
          <a:bodyPr/>
          <a:lstStyle/>
          <a:p>
            <a:fld id="{1F4EE7B6-F268-4A8A-8121-53988FD9B107}" type="slidenum">
              <a:rPr lang="en-US" smtClean="0"/>
              <a:t>15</a:t>
            </a:fld>
            <a:endParaRPr lang="en-US"/>
          </a:p>
        </p:txBody>
      </p:sp>
    </p:spTree>
    <p:extLst>
      <p:ext uri="{BB962C8B-B14F-4D97-AF65-F5344CB8AC3E}">
        <p14:creationId xmlns:p14="http://schemas.microsoft.com/office/powerpoint/2010/main" val="2927201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isn’t CogAT offered in Braille?  The visual nature of the majority of CogAT items makes them impossible to convert into Braille. </a:t>
            </a:r>
          </a:p>
          <a:p>
            <a:endParaRPr lang="en-US" dirty="0"/>
          </a:p>
          <a:p>
            <a:r>
              <a:rPr lang="en-US" dirty="0"/>
              <a:t>Students may mark directly in the large print booklet with a pencil, pen, or crayon. Later, the test administrator can transfer the responses to the online test in a secure setting. </a:t>
            </a:r>
          </a:p>
          <a:p>
            <a:endParaRPr lang="en-US" dirty="0"/>
          </a:p>
          <a:p>
            <a:r>
              <a:rPr lang="en-US" dirty="0"/>
              <a:t>An alternative method of testing large-print online using the zoom feature in the standard web browser is also available.</a:t>
            </a:r>
          </a:p>
          <a:p>
            <a:endParaRPr lang="en-US" dirty="0"/>
          </a:p>
          <a:p>
            <a:r>
              <a:rPr lang="en-US" dirty="0"/>
              <a:t>If a student’s visual impairment is such that the large print booklet won’t suffice, you may work with a clinician or school psychologist in your district to test the student with the appropriate individually administered assessment like the Woodcock-Johnson IV. Both the regular WJ IV kits from Riverside, as well as the Braille kit from </a:t>
            </a:r>
            <a:r>
              <a:rPr lang="en-US" b="0" i="0" dirty="0">
                <a:solidFill>
                  <a:srgbClr val="000000"/>
                </a:solidFill>
                <a:effectLst/>
                <a:latin typeface="Inter"/>
              </a:rPr>
              <a:t>American Printing House for the Blind (</a:t>
            </a:r>
            <a:r>
              <a:rPr lang="en-US" dirty="0"/>
              <a:t>APH) must be ordered.</a:t>
            </a:r>
          </a:p>
        </p:txBody>
      </p:sp>
      <p:sp>
        <p:nvSpPr>
          <p:cNvPr id="4" name="Slide Number Placeholder 3"/>
          <p:cNvSpPr>
            <a:spLocks noGrp="1"/>
          </p:cNvSpPr>
          <p:nvPr>
            <p:ph type="sldNum" sz="quarter" idx="5"/>
          </p:nvPr>
        </p:nvSpPr>
        <p:spPr/>
        <p:txBody>
          <a:bodyPr/>
          <a:lstStyle/>
          <a:p>
            <a:fld id="{1F4EE7B6-F268-4A8A-8121-53988FD9B107}" type="slidenum">
              <a:rPr lang="en-US" smtClean="0"/>
              <a:t>16</a:t>
            </a:fld>
            <a:endParaRPr lang="en-US"/>
          </a:p>
        </p:txBody>
      </p:sp>
    </p:spTree>
    <p:extLst>
      <p:ext uri="{BB962C8B-B14F-4D97-AF65-F5344CB8AC3E}">
        <p14:creationId xmlns:p14="http://schemas.microsoft.com/office/powerpoint/2010/main" val="513413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Alt-V scoring involves the elimination of the </a:t>
            </a:r>
            <a:r>
              <a:rPr lang="en-US" b="1" dirty="0"/>
              <a:t>Sentence Completion </a:t>
            </a:r>
            <a:r>
              <a:rPr lang="en-US" dirty="0"/>
              <a:t>subtest from the Verbal battery. </a:t>
            </a:r>
          </a:p>
          <a:p>
            <a:endParaRPr lang="en-US" dirty="0"/>
          </a:p>
          <a:p>
            <a:pPr>
              <a:spcAft>
                <a:spcPts val="600"/>
              </a:spcAft>
            </a:pPr>
            <a:r>
              <a:rPr lang="en-US" sz="1200" b="1" dirty="0"/>
              <a:t>SCDE states </a:t>
            </a:r>
            <a:r>
              <a:rPr lang="en-US" sz="1200" b="1" u="sng" dirty="0"/>
              <a:t>only</a:t>
            </a:r>
            <a:r>
              <a:rPr lang="en-US" sz="1200" b="1" dirty="0"/>
              <a:t> ML students are eligible for Alt-V scoring where they have the </a:t>
            </a:r>
            <a:r>
              <a:rPr lang="en-US" sz="1200" b="1" dirty="0">
                <a:solidFill>
                  <a:schemeClr val="tx2"/>
                </a:solidFill>
              </a:rPr>
              <a:t>option to </a:t>
            </a:r>
            <a:r>
              <a:rPr lang="en-US" sz="1200" b="1" dirty="0"/>
              <a:t>omit the Sentence Completion subtest.</a:t>
            </a:r>
          </a:p>
          <a:p>
            <a:pPr>
              <a:spcAft>
                <a:spcPts val="600"/>
              </a:spcAft>
            </a:pPr>
            <a:r>
              <a:rPr lang="en-US" sz="1200" b="1" dirty="0"/>
              <a:t>Consideration for Alt-V Scoring should be determined for each individual ML student. ML students receiving an ACCESS for ELL’s composite score between 1.0-4.9 may be coded for Alt-V Scoring (TAM page 14). </a:t>
            </a:r>
            <a:endParaRPr lang="en-US" b="1" dirty="0"/>
          </a:p>
          <a:p>
            <a:endParaRPr lang="en-US" dirty="0"/>
          </a:p>
        </p:txBody>
      </p:sp>
      <p:sp>
        <p:nvSpPr>
          <p:cNvPr id="4" name="Slide Number Placeholder 3"/>
          <p:cNvSpPr>
            <a:spLocks noGrp="1"/>
          </p:cNvSpPr>
          <p:nvPr>
            <p:ph type="sldNum" sz="quarter" idx="5"/>
          </p:nvPr>
        </p:nvSpPr>
        <p:spPr/>
        <p:txBody>
          <a:bodyPr/>
          <a:lstStyle/>
          <a:p>
            <a:fld id="{1F4EE7B6-F268-4A8A-8121-53988FD9B107}" type="slidenum">
              <a:rPr lang="en-US" smtClean="0"/>
              <a:t>17</a:t>
            </a:fld>
            <a:endParaRPr lang="en-US"/>
          </a:p>
        </p:txBody>
      </p:sp>
    </p:spTree>
    <p:extLst>
      <p:ext uri="{BB962C8B-B14F-4D97-AF65-F5344CB8AC3E}">
        <p14:creationId xmlns:p14="http://schemas.microsoft.com/office/powerpoint/2010/main" val="702544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Preparations to support the increase in online testing-</a:t>
            </a:r>
          </a:p>
          <a:p>
            <a:r>
              <a:rPr lang="en-US" dirty="0"/>
              <a:t>System upgrades and load testing</a:t>
            </a:r>
          </a:p>
          <a:p>
            <a:r>
              <a:rPr lang="en-US" dirty="0"/>
              <a:t>Increase in tech support coverage (including the chat option)</a:t>
            </a:r>
          </a:p>
          <a:p>
            <a:endParaRPr lang="en-US" dirty="0"/>
          </a:p>
          <a:p>
            <a:r>
              <a:rPr lang="en-US" dirty="0"/>
              <a:t>As the popularity of online testing increases, the Riverside Engineering and Tech Operations teams diligently prepare for very busy testing seasons. We work closely with our supporting technology vendors and partners to be ready for a significantly higher testing volume than the traffic forecasted, and routinely conduct thorough systems analysis and load testing to ensure that server capacity and performance far exceed anticipated usage.</a:t>
            </a:r>
          </a:p>
          <a:p>
            <a:endParaRPr lang="en-US" dirty="0"/>
          </a:p>
          <a:p>
            <a:r>
              <a:rPr lang="en-US" dirty="0"/>
              <a:t>Support team- </a:t>
            </a:r>
          </a:p>
          <a:p>
            <a:pPr marL="171450" indent="-171450">
              <a:buFont typeface="Arial" panose="020B0604020202020204" pitchFamily="34" charset="0"/>
              <a:buChar char="•"/>
            </a:pPr>
            <a:r>
              <a:rPr lang="en-US" dirty="0"/>
              <a:t>Designated support agent to prioritize SC support tickets, calls, escalate tickets as needed</a:t>
            </a:r>
          </a:p>
          <a:p>
            <a:pPr marL="171450" indent="-171450">
              <a:buFont typeface="Arial" panose="020B0604020202020204" pitchFamily="34" charset="0"/>
              <a:buChar char="•"/>
            </a:pPr>
            <a:r>
              <a:rPr lang="en-US" dirty="0"/>
              <a:t>Monitor test progress</a:t>
            </a:r>
          </a:p>
          <a:p>
            <a:pPr marL="171450" indent="-171450">
              <a:buFont typeface="Arial" panose="020B0604020202020204" pitchFamily="34" charset="0"/>
              <a:buChar char="•"/>
            </a:pPr>
            <a:r>
              <a:rPr lang="en-US" dirty="0"/>
              <a:t>We’ll have regularly scheduled internal meetings</a:t>
            </a:r>
          </a:p>
          <a:p>
            <a:endParaRPr lang="en-US" dirty="0"/>
          </a:p>
        </p:txBody>
      </p:sp>
      <p:sp>
        <p:nvSpPr>
          <p:cNvPr id="4" name="Slide Number Placeholder 3"/>
          <p:cNvSpPr>
            <a:spLocks noGrp="1"/>
          </p:cNvSpPr>
          <p:nvPr>
            <p:ph type="sldNum" sz="quarter" idx="5"/>
          </p:nvPr>
        </p:nvSpPr>
        <p:spPr/>
        <p:txBody>
          <a:bodyPr/>
          <a:lstStyle/>
          <a:p>
            <a:fld id="{1F4EE7B6-F268-4A8A-8121-53988FD9B107}" type="slidenum">
              <a:rPr lang="en-US" smtClean="0"/>
              <a:t>20</a:t>
            </a:fld>
            <a:endParaRPr lang="en-US"/>
          </a:p>
        </p:txBody>
      </p:sp>
    </p:spTree>
    <p:extLst>
      <p:ext uri="{BB962C8B-B14F-4D97-AF65-F5344CB8AC3E}">
        <p14:creationId xmlns:p14="http://schemas.microsoft.com/office/powerpoint/2010/main" val="674121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 between school and home before testing begins can help make testing run smoothly and make it possible for students to do their best. </a:t>
            </a:r>
          </a:p>
          <a:p>
            <a:pPr marL="177571" indent="-177571">
              <a:buFont typeface="Arial" panose="020B0604020202020204" pitchFamily="34" charset="0"/>
              <a:buChar char="•"/>
            </a:pPr>
            <a:r>
              <a:rPr lang="en-US" dirty="0"/>
              <a:t>Inform parents regarding the purpose of the testing and how the results will be used. Inform parents that there is no opt-out provision. All grade 2 students must be given the opportunity to test.  </a:t>
            </a:r>
            <a:r>
              <a:rPr lang="en-US" b="1" dirty="0"/>
              <a:t>*New this year- </a:t>
            </a:r>
            <a:r>
              <a:rPr lang="en-US" dirty="0"/>
              <a:t>We have provided a new brochure with your Test Administration Manuals that provides information about the test that can be sent home to inform parents.  </a:t>
            </a:r>
          </a:p>
          <a:p>
            <a:pPr marL="177571" indent="-177571">
              <a:buFont typeface="Arial" panose="020B0604020202020204" pitchFamily="34" charset="0"/>
              <a:buChar char="•"/>
            </a:pPr>
            <a:r>
              <a:rPr lang="en-US" dirty="0"/>
              <a:t>Parent permission to take these tests is not required.</a:t>
            </a:r>
          </a:p>
          <a:p>
            <a:pPr marL="177571" indent="-177571">
              <a:buFont typeface="Arial" panose="020B0604020202020204" pitchFamily="34" charset="0"/>
              <a:buChar char="•"/>
            </a:pPr>
            <a:r>
              <a:rPr lang="en-US" dirty="0"/>
              <a:t>All parents should be told in advance the dates and times each test and/or subtest will be administered in their school. Send them the testing schedule.</a:t>
            </a:r>
          </a:p>
          <a:p>
            <a:pPr marL="177571" indent="-177571">
              <a:buFont typeface="Arial" panose="020B0604020202020204" pitchFamily="34" charset="0"/>
              <a:buChar char="•"/>
            </a:pPr>
            <a:r>
              <a:rPr lang="en-US" dirty="0"/>
              <a:t>A test schedule should be posted on the school website.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Testing Environment- Students should be tested in classrooms with good lighting and well- ventilated, have adequate spacing between students to increase test security, classrooms should be quiet and free from distractions, and anything content related (reading and math) to grade 2 standards should be covered and removed.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Test administration- </a:t>
            </a:r>
          </a:p>
          <a:p>
            <a:pPr marL="171450" indent="-171450">
              <a:buFont typeface="Arial" panose="020B0604020202020204" pitchFamily="34" charset="0"/>
              <a:buChar char="•"/>
            </a:pPr>
            <a:r>
              <a:rPr lang="en-US" dirty="0"/>
              <a:t>Decide how the test will be administered and by whom.</a:t>
            </a:r>
          </a:p>
          <a:p>
            <a:pPr marL="171450" indent="-171450">
              <a:buFont typeface="Arial" panose="020B0604020202020204" pitchFamily="34" charset="0"/>
              <a:buChar char="•"/>
            </a:pPr>
            <a:r>
              <a:rPr lang="en-US" dirty="0"/>
              <a:t>Monitor students to make sure that each one understands the test instructions.</a:t>
            </a:r>
          </a:p>
          <a:p>
            <a:pPr marL="171450" indent="-171450">
              <a:buFont typeface="Arial" panose="020B0604020202020204" pitchFamily="34" charset="0"/>
              <a:buChar char="•"/>
            </a:pPr>
            <a:r>
              <a:rPr lang="en-US" dirty="0"/>
              <a:t>Pace the test to fit the students- for classes in which some of the students are likely to take much longer than others, it may be best to administer the tests in two separate groups.</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177571" indent="-177571">
              <a:buFont typeface="Arial" panose="020B0604020202020204" pitchFamily="34" charset="0"/>
              <a:buChar char="•"/>
            </a:pPr>
            <a:r>
              <a:rPr lang="en-US" dirty="0"/>
              <a:t>Student Illness- If a student becomes ill during testing or displays other severe distress symptoms, the following guidelines should be implemented, as needed. </a:t>
            </a:r>
          </a:p>
          <a:p>
            <a:pPr marL="177571" indent="-177571">
              <a:buFont typeface="Arial" panose="020B0604020202020204" pitchFamily="34" charset="0"/>
              <a:buChar char="•"/>
            </a:pPr>
            <a:r>
              <a:rPr lang="en-US" dirty="0"/>
              <a:t>The sick student should be excused from the classroom. The determination to remove a student depends on the severity and the timing of the sickness.</a:t>
            </a:r>
          </a:p>
          <a:p>
            <a:pPr marL="177571" indent="-177571">
              <a:buFont typeface="Arial" panose="020B0604020202020204" pitchFamily="34" charset="0"/>
              <a:buChar char="•"/>
            </a:pPr>
            <a:r>
              <a:rPr lang="en-US" dirty="0"/>
              <a:t>If possible, send a monitor to accompany the student to the restroom, nurse’s office, or other sick room.</a:t>
            </a:r>
          </a:p>
          <a:p>
            <a:endParaRPr lang="en-US" dirty="0"/>
          </a:p>
        </p:txBody>
      </p:sp>
      <p:sp>
        <p:nvSpPr>
          <p:cNvPr id="4" name="Slide Number Placeholder 3"/>
          <p:cNvSpPr>
            <a:spLocks noGrp="1"/>
          </p:cNvSpPr>
          <p:nvPr>
            <p:ph type="sldNum" sz="quarter" idx="5"/>
          </p:nvPr>
        </p:nvSpPr>
        <p:spPr/>
        <p:txBody>
          <a:bodyPr/>
          <a:lstStyle/>
          <a:p>
            <a:fld id="{1F4EE7B6-F268-4A8A-8121-53988FD9B107}" type="slidenum">
              <a:rPr lang="en-US" smtClean="0"/>
              <a:t>21</a:t>
            </a:fld>
            <a:endParaRPr lang="en-US"/>
          </a:p>
        </p:txBody>
      </p:sp>
    </p:spTree>
    <p:extLst>
      <p:ext uri="{BB962C8B-B14F-4D97-AF65-F5344CB8AC3E}">
        <p14:creationId xmlns:p14="http://schemas.microsoft.com/office/powerpoint/2010/main" val="1348142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4EE7B6-F268-4A8A-8121-53988FD9B107}" type="slidenum">
              <a:rPr lang="en-US" smtClean="0"/>
              <a:t>22</a:t>
            </a:fld>
            <a:endParaRPr lang="en-US"/>
          </a:p>
        </p:txBody>
      </p:sp>
    </p:spTree>
    <p:extLst>
      <p:ext uri="{BB962C8B-B14F-4D97-AF65-F5344CB8AC3E}">
        <p14:creationId xmlns:p14="http://schemas.microsoft.com/office/powerpoint/2010/main" val="2554377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4EE7B6-F268-4A8A-8121-53988FD9B107}" type="slidenum">
              <a:rPr lang="en-US" smtClean="0"/>
              <a:t>23</a:t>
            </a:fld>
            <a:endParaRPr lang="en-US"/>
          </a:p>
        </p:txBody>
      </p:sp>
    </p:spTree>
    <p:extLst>
      <p:ext uri="{BB962C8B-B14F-4D97-AF65-F5344CB8AC3E}">
        <p14:creationId xmlns:p14="http://schemas.microsoft.com/office/powerpoint/2010/main" val="25103944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4EE7B6-F268-4A8A-8121-53988FD9B107}" type="slidenum">
              <a:rPr lang="en-US" smtClean="0"/>
              <a:t>24</a:t>
            </a:fld>
            <a:endParaRPr lang="en-US"/>
          </a:p>
        </p:txBody>
      </p:sp>
    </p:spTree>
    <p:extLst>
      <p:ext uri="{BB962C8B-B14F-4D97-AF65-F5344CB8AC3E}">
        <p14:creationId xmlns:p14="http://schemas.microsoft.com/office/powerpoint/2010/main" val="2327501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solidFill>
                  <a:srgbClr val="000000"/>
                </a:solidFill>
                <a:effectLst/>
                <a:latin typeface="Calibri" panose="020F0502020204030204" pitchFamily="34" charset="0"/>
                <a:ea typeface="Calibri" panose="020F0502020204030204" pitchFamily="34" charset="0"/>
                <a:cs typeface="Lucida Sans" panose="020B0602030504020204" pitchFamily="34" charset="0"/>
                <a:hlinkClick r:id="rId3"/>
              </a:rPr>
              <a:t>State Board of Education regulation 43-220</a:t>
            </a:r>
            <a:r>
              <a:rPr lang="en-US" b="0" i="0" dirty="0">
                <a:solidFill>
                  <a:srgbClr val="333333"/>
                </a:solidFill>
                <a:effectLst/>
                <a:latin typeface="proxima-nova"/>
              </a:rPr>
              <a:t> requires the administration of assessments measuring cognitive, academic, and/or artistic abilities to identify students for district gifted and talented programs. </a:t>
            </a:r>
            <a:r>
              <a:rPr lang="en-US" sz="1200" dirty="0">
                <a:solidFill>
                  <a:srgbClr val="000000"/>
                </a:solidFill>
                <a:effectLst/>
                <a:latin typeface="Calibri" panose="020F0502020204030204" pitchFamily="34" charset="0"/>
                <a:ea typeface="Calibri" panose="020F0502020204030204" pitchFamily="34" charset="0"/>
                <a:cs typeface="Lucida Sans" panose="020B0602030504020204" pitchFamily="34" charset="0"/>
              </a:rPr>
              <a:t>The South Carolina Department of Education (SCDE) provides an aptitude and an achievement assessment for this </a:t>
            </a:r>
            <a:r>
              <a:rPr lang="en-US" sz="1200" u="sng" dirty="0">
                <a:solidFill>
                  <a:srgbClr val="000000"/>
                </a:solidFill>
                <a:effectLst/>
                <a:latin typeface="Calibri" panose="020F0502020204030204" pitchFamily="34" charset="0"/>
                <a:ea typeface="Calibri" panose="020F0502020204030204" pitchFamily="34" charset="0"/>
                <a:cs typeface="Lucida Sans" panose="020B0602030504020204" pitchFamily="34" charset="0"/>
              </a:rPr>
              <a:t>purpose.</a:t>
            </a:r>
            <a:endParaRPr lang="en-US" sz="1200" dirty="0">
              <a:effectLst/>
              <a:latin typeface="Lucida Sans" panose="020B0602030504020204" pitchFamily="34" charset="0"/>
              <a:ea typeface="Calibri" panose="020F0502020204030204" pitchFamily="34" charset="0"/>
              <a:cs typeface="Lucida Sans" panose="020B0602030504020204" pitchFamily="34" charset="0"/>
            </a:endParaRPr>
          </a:p>
          <a:p>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South Carolina law requires districts to screen all students at the elementary and secondary levels for district Gifted and Talented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Districts are required to provide services for all gifted and talented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Although the primary purpose of these assessments is to identify students for the Gifted and Talented programs, student results can be useful to teachers as they examine their instructional practices and can help them identify teaching strategies for all students.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1F4EE7B6-F268-4A8A-8121-53988FD9B107}" type="slidenum">
              <a:rPr lang="en-US" smtClean="0"/>
              <a:t>4</a:t>
            </a:fld>
            <a:endParaRPr lang="en-US"/>
          </a:p>
        </p:txBody>
      </p:sp>
    </p:spTree>
    <p:extLst>
      <p:ext uri="{BB962C8B-B14F-4D97-AF65-F5344CB8AC3E}">
        <p14:creationId xmlns:p14="http://schemas.microsoft.com/office/powerpoint/2010/main" val="2732232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4EE7B6-F268-4A8A-8121-53988FD9B107}" type="slidenum">
              <a:rPr lang="en-US" smtClean="0"/>
              <a:t>29</a:t>
            </a:fld>
            <a:endParaRPr lang="en-US"/>
          </a:p>
        </p:txBody>
      </p:sp>
    </p:spTree>
    <p:extLst>
      <p:ext uri="{BB962C8B-B14F-4D97-AF65-F5344CB8AC3E}">
        <p14:creationId xmlns:p14="http://schemas.microsoft.com/office/powerpoint/2010/main" val="19618530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pPr>
            <a:r>
              <a:rPr lang="en-US" sz="1100" dirty="0">
                <a:effectLst/>
                <a:latin typeface="Calibri Light" panose="020F0302020204030204" pitchFamily="34" charset="0"/>
                <a:ea typeface="Times New Roman" panose="02020603050405020304" pitchFamily="18" charset="0"/>
              </a:rPr>
              <a:t>Latency Issues </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lphaLcPeriod"/>
            </a:pPr>
            <a:r>
              <a:rPr lang="en-US" sz="1100" dirty="0">
                <a:effectLst/>
                <a:latin typeface="Calibri Light" panose="020F0302020204030204" pitchFamily="34" charset="0"/>
                <a:ea typeface="Times New Roman" panose="02020603050405020304" pitchFamily="18" charset="0"/>
              </a:rPr>
              <a:t>Proctor screens not matching up with student screens</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lphaLcPeriod"/>
            </a:pPr>
            <a:r>
              <a:rPr lang="en-US" sz="1100" dirty="0">
                <a:effectLst/>
                <a:latin typeface="Calibri Light" panose="020F0302020204030204" pitchFamily="34" charset="0"/>
                <a:ea typeface="Times New Roman" panose="02020603050405020304" pitchFamily="18" charset="0"/>
              </a:rPr>
              <a:t>Students’ tests not advancing with classmates</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lphaLcPeriod"/>
            </a:pPr>
            <a:r>
              <a:rPr lang="en-US" sz="1100" dirty="0">
                <a:effectLst/>
                <a:latin typeface="Calibri Light" panose="020F0302020204030204" pitchFamily="34" charset="0"/>
                <a:ea typeface="Times New Roman" panose="02020603050405020304" pitchFamily="18" charset="0"/>
              </a:rPr>
              <a:t>Not showing complete</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lphaLcPeriod"/>
            </a:pPr>
            <a:r>
              <a:rPr lang="en-US" sz="1100" dirty="0">
                <a:effectLst/>
                <a:latin typeface="Calibri Light" panose="020F0302020204030204" pitchFamily="34" charset="0"/>
                <a:ea typeface="Times New Roman" panose="02020603050405020304" pitchFamily="18" charset="0"/>
              </a:rPr>
              <a:t>End all testing button gray; can’t end</a:t>
            </a:r>
            <a:endParaRPr lang="en-US" sz="1100" dirty="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mj-lt"/>
              <a:buAutoNum type="alphaLcPeriod"/>
            </a:pPr>
            <a:endParaRPr lang="en-US" sz="1100" dirty="0">
              <a:effectLst/>
              <a:latin typeface="Calibri" panose="020F0502020204030204" pitchFamily="34" charset="0"/>
              <a:ea typeface="Times New Roman" panose="02020603050405020304" pitchFamily="18" charset="0"/>
            </a:endParaRPr>
          </a:p>
          <a:p>
            <a:pPr marL="0" marR="0" lvl="0" indent="0">
              <a:spcBef>
                <a:spcPts val="0"/>
              </a:spcBef>
              <a:spcAft>
                <a:spcPts val="0"/>
              </a:spcAft>
              <a:buFontTx/>
              <a:buNone/>
            </a:pPr>
            <a:r>
              <a:rPr lang="en-US" sz="1100" dirty="0">
                <a:effectLst/>
                <a:latin typeface="Calibri Light" panose="020F0302020204030204" pitchFamily="34" charset="0"/>
                <a:ea typeface="Times New Roman" panose="02020603050405020304" pitchFamily="18" charset="0"/>
              </a:rPr>
              <a:t>Technology issues </a:t>
            </a:r>
            <a:endParaRPr lang="en-US" sz="1100" dirty="0">
              <a:effectLst/>
              <a:latin typeface="Calibri" panose="020F0502020204030204" pitchFamily="34" charset="0"/>
              <a:ea typeface="Calibri" panose="020F0502020204030204" pitchFamily="34" charset="0"/>
            </a:endParaRPr>
          </a:p>
          <a:p>
            <a:pPr marL="285750" marR="0" lvl="0" indent="-285750">
              <a:spcBef>
                <a:spcPts val="0"/>
              </a:spcBef>
              <a:spcAft>
                <a:spcPts val="0"/>
              </a:spcAft>
              <a:buFont typeface="+mj-lt"/>
              <a:buAutoNum type="alphaLcPeriod"/>
            </a:pPr>
            <a:r>
              <a:rPr lang="en-US" sz="1100" dirty="0">
                <a:effectLst/>
                <a:latin typeface="Calibri Light" panose="020F0302020204030204" pitchFamily="34" charset="0"/>
                <a:ea typeface="Times New Roman" panose="02020603050405020304" pitchFamily="18" charset="0"/>
              </a:rPr>
              <a:t>Students getting kicked out</a:t>
            </a:r>
            <a:endParaRPr lang="en-US" sz="1100" dirty="0">
              <a:effectLst/>
              <a:latin typeface="Calibri" panose="020F0502020204030204" pitchFamily="34" charset="0"/>
              <a:ea typeface="Calibri" panose="020F0502020204030204" pitchFamily="34" charset="0"/>
            </a:endParaRPr>
          </a:p>
          <a:p>
            <a:pPr marL="285750" marR="0" lvl="0" indent="-285750">
              <a:spcBef>
                <a:spcPts val="0"/>
              </a:spcBef>
              <a:spcAft>
                <a:spcPts val="0"/>
              </a:spcAft>
              <a:buFont typeface="+mj-lt"/>
              <a:buAutoNum type="alphaLcPeriod"/>
            </a:pPr>
            <a:r>
              <a:rPr lang="en-US" sz="1100" dirty="0">
                <a:effectLst/>
                <a:latin typeface="Calibri Light" panose="020F0302020204030204" pitchFamily="34" charset="0"/>
                <a:ea typeface="Calibri" panose="020F0502020204030204" pitchFamily="34" charset="0"/>
              </a:rPr>
              <a:t>Student stuck/frozen</a:t>
            </a:r>
            <a:endParaRPr lang="en-US" sz="11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09CF3C27-8E54-6441-BA19-42FFE41A4DF4}" type="slidenum">
              <a:rPr lang="en-US" smtClean="0"/>
              <a:t>34</a:t>
            </a:fld>
            <a:endParaRPr lang="en-US"/>
          </a:p>
        </p:txBody>
      </p:sp>
    </p:spTree>
    <p:extLst>
      <p:ext uri="{BB962C8B-B14F-4D97-AF65-F5344CB8AC3E}">
        <p14:creationId xmlns:p14="http://schemas.microsoft.com/office/powerpoint/2010/main" val="25694750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pPr>
            <a:r>
              <a:rPr lang="en-US" sz="1100" dirty="0">
                <a:effectLst/>
                <a:latin typeface="Calibri Light" panose="020F0302020204030204" pitchFamily="34" charset="0"/>
                <a:ea typeface="Times New Roman" panose="02020603050405020304" pitchFamily="18" charset="0"/>
              </a:rPr>
              <a:t>Latency Issues </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lphaLcPeriod"/>
            </a:pPr>
            <a:r>
              <a:rPr lang="en-US" sz="1100" dirty="0">
                <a:effectLst/>
                <a:latin typeface="Calibri Light" panose="020F0302020204030204" pitchFamily="34" charset="0"/>
                <a:ea typeface="Times New Roman" panose="02020603050405020304" pitchFamily="18" charset="0"/>
              </a:rPr>
              <a:t>Proctor screens not matching up with student screens</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lphaLcPeriod"/>
            </a:pPr>
            <a:r>
              <a:rPr lang="en-US" sz="1100" dirty="0">
                <a:effectLst/>
                <a:latin typeface="Calibri Light" panose="020F0302020204030204" pitchFamily="34" charset="0"/>
                <a:ea typeface="Times New Roman" panose="02020603050405020304" pitchFamily="18" charset="0"/>
              </a:rPr>
              <a:t>Students’ tests not advancing with classmates</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lphaLcPeriod"/>
            </a:pPr>
            <a:r>
              <a:rPr lang="en-US" sz="1100" dirty="0">
                <a:effectLst/>
                <a:latin typeface="Calibri Light" panose="020F0302020204030204" pitchFamily="34" charset="0"/>
                <a:ea typeface="Times New Roman" panose="02020603050405020304" pitchFamily="18" charset="0"/>
              </a:rPr>
              <a:t>Not showing complete</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lphaLcPeriod"/>
            </a:pPr>
            <a:r>
              <a:rPr lang="en-US" sz="1100" dirty="0">
                <a:effectLst/>
                <a:latin typeface="Calibri Light" panose="020F0302020204030204" pitchFamily="34" charset="0"/>
                <a:ea typeface="Times New Roman" panose="02020603050405020304" pitchFamily="18" charset="0"/>
              </a:rPr>
              <a:t>End all testing button gray; can’t end</a:t>
            </a:r>
            <a:endParaRPr lang="en-US" sz="1100" dirty="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mj-lt"/>
              <a:buAutoNum type="alphaLcPeriod"/>
            </a:pPr>
            <a:endParaRPr lang="en-US" sz="1100" dirty="0">
              <a:effectLst/>
              <a:latin typeface="Calibri" panose="020F0502020204030204" pitchFamily="34" charset="0"/>
              <a:ea typeface="Times New Roman" panose="02020603050405020304" pitchFamily="18" charset="0"/>
            </a:endParaRPr>
          </a:p>
          <a:p>
            <a:pPr marL="0" marR="0" lvl="0" indent="0">
              <a:spcBef>
                <a:spcPts val="0"/>
              </a:spcBef>
              <a:spcAft>
                <a:spcPts val="0"/>
              </a:spcAft>
              <a:buFontTx/>
              <a:buNone/>
            </a:pPr>
            <a:r>
              <a:rPr lang="en-US" sz="1100" dirty="0">
                <a:effectLst/>
                <a:latin typeface="Calibri Light" panose="020F0302020204030204" pitchFamily="34" charset="0"/>
                <a:ea typeface="Times New Roman" panose="02020603050405020304" pitchFamily="18" charset="0"/>
              </a:rPr>
              <a:t>Technology issues </a:t>
            </a:r>
            <a:endParaRPr lang="en-US" sz="1100" dirty="0">
              <a:effectLst/>
              <a:latin typeface="Calibri" panose="020F0502020204030204" pitchFamily="34" charset="0"/>
              <a:ea typeface="Calibri" panose="020F0502020204030204" pitchFamily="34" charset="0"/>
            </a:endParaRPr>
          </a:p>
          <a:p>
            <a:pPr marL="285750" marR="0" lvl="0" indent="-285750">
              <a:spcBef>
                <a:spcPts val="0"/>
              </a:spcBef>
              <a:spcAft>
                <a:spcPts val="0"/>
              </a:spcAft>
              <a:buFont typeface="+mj-lt"/>
              <a:buAutoNum type="alphaLcPeriod"/>
            </a:pPr>
            <a:r>
              <a:rPr lang="en-US" sz="1100" dirty="0">
                <a:effectLst/>
                <a:latin typeface="Calibri Light" panose="020F0302020204030204" pitchFamily="34" charset="0"/>
                <a:ea typeface="Times New Roman" panose="02020603050405020304" pitchFamily="18" charset="0"/>
              </a:rPr>
              <a:t>Students getting kicked out</a:t>
            </a:r>
            <a:endParaRPr lang="en-US" sz="1100" dirty="0">
              <a:effectLst/>
              <a:latin typeface="Calibri" panose="020F0502020204030204" pitchFamily="34" charset="0"/>
              <a:ea typeface="Calibri" panose="020F0502020204030204" pitchFamily="34" charset="0"/>
            </a:endParaRPr>
          </a:p>
          <a:p>
            <a:pPr marL="285750" marR="0" lvl="0" indent="-285750">
              <a:spcBef>
                <a:spcPts val="0"/>
              </a:spcBef>
              <a:spcAft>
                <a:spcPts val="0"/>
              </a:spcAft>
              <a:buFont typeface="+mj-lt"/>
              <a:buAutoNum type="alphaLcPeriod"/>
            </a:pPr>
            <a:r>
              <a:rPr lang="en-US" sz="1100" dirty="0">
                <a:effectLst/>
                <a:latin typeface="Calibri Light" panose="020F0302020204030204" pitchFamily="34" charset="0"/>
                <a:ea typeface="Calibri" panose="020F0502020204030204" pitchFamily="34" charset="0"/>
              </a:rPr>
              <a:t>Student stuck/frozen</a:t>
            </a:r>
            <a:endParaRPr lang="en-US" sz="11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09CF3C27-8E54-6441-BA19-42FFE41A4DF4}" type="slidenum">
              <a:rPr lang="en-US" smtClean="0"/>
              <a:t>35</a:t>
            </a:fld>
            <a:endParaRPr lang="en-US"/>
          </a:p>
        </p:txBody>
      </p:sp>
    </p:spTree>
    <p:extLst>
      <p:ext uri="{BB962C8B-B14F-4D97-AF65-F5344CB8AC3E}">
        <p14:creationId xmlns:p14="http://schemas.microsoft.com/office/powerpoint/2010/main" val="31736453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pPr>
            <a:r>
              <a:rPr lang="en-US" sz="1100" dirty="0">
                <a:effectLst/>
                <a:latin typeface="Calibri Light" panose="020F0302020204030204" pitchFamily="34" charset="0"/>
                <a:ea typeface="Times New Roman" panose="02020603050405020304" pitchFamily="18" charset="0"/>
              </a:rPr>
              <a:t>Latency Issues </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lphaLcPeriod"/>
            </a:pPr>
            <a:r>
              <a:rPr lang="en-US" sz="1100" dirty="0">
                <a:effectLst/>
                <a:latin typeface="Calibri Light" panose="020F0302020204030204" pitchFamily="34" charset="0"/>
                <a:ea typeface="Times New Roman" panose="02020603050405020304" pitchFamily="18" charset="0"/>
              </a:rPr>
              <a:t>Proctor screens not matching up with student screens</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lphaLcPeriod"/>
            </a:pPr>
            <a:r>
              <a:rPr lang="en-US" sz="1100" dirty="0">
                <a:effectLst/>
                <a:latin typeface="Calibri Light" panose="020F0302020204030204" pitchFamily="34" charset="0"/>
                <a:ea typeface="Times New Roman" panose="02020603050405020304" pitchFamily="18" charset="0"/>
              </a:rPr>
              <a:t>Students’ tests not advancing with classmates</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lphaLcPeriod"/>
            </a:pPr>
            <a:r>
              <a:rPr lang="en-US" sz="1100" dirty="0">
                <a:effectLst/>
                <a:latin typeface="Calibri Light" panose="020F0302020204030204" pitchFamily="34" charset="0"/>
                <a:ea typeface="Times New Roman" panose="02020603050405020304" pitchFamily="18" charset="0"/>
              </a:rPr>
              <a:t>Not showing complete</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lphaLcPeriod"/>
            </a:pPr>
            <a:r>
              <a:rPr lang="en-US" sz="1100" dirty="0">
                <a:effectLst/>
                <a:latin typeface="Calibri Light" panose="020F0302020204030204" pitchFamily="34" charset="0"/>
                <a:ea typeface="Times New Roman" panose="02020603050405020304" pitchFamily="18" charset="0"/>
              </a:rPr>
              <a:t>End all testing button gray; can’t end</a:t>
            </a:r>
            <a:endParaRPr lang="en-US" sz="1100" dirty="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mj-lt"/>
              <a:buAutoNum type="alphaLcPeriod"/>
            </a:pPr>
            <a:endParaRPr lang="en-US" sz="1100" dirty="0">
              <a:effectLst/>
              <a:latin typeface="Calibri" panose="020F0502020204030204" pitchFamily="34" charset="0"/>
              <a:ea typeface="Times New Roman" panose="02020603050405020304" pitchFamily="18" charset="0"/>
            </a:endParaRPr>
          </a:p>
          <a:p>
            <a:pPr marL="0" marR="0" lvl="0" indent="0">
              <a:spcBef>
                <a:spcPts val="0"/>
              </a:spcBef>
              <a:spcAft>
                <a:spcPts val="0"/>
              </a:spcAft>
              <a:buFontTx/>
              <a:buNone/>
            </a:pPr>
            <a:r>
              <a:rPr lang="en-US" sz="1100" dirty="0">
                <a:effectLst/>
                <a:latin typeface="Calibri Light" panose="020F0302020204030204" pitchFamily="34" charset="0"/>
                <a:ea typeface="Times New Roman" panose="02020603050405020304" pitchFamily="18" charset="0"/>
              </a:rPr>
              <a:t>Technology issues </a:t>
            </a:r>
            <a:endParaRPr lang="en-US" sz="1100" dirty="0">
              <a:effectLst/>
              <a:latin typeface="Calibri" panose="020F0502020204030204" pitchFamily="34" charset="0"/>
              <a:ea typeface="Calibri" panose="020F0502020204030204" pitchFamily="34" charset="0"/>
            </a:endParaRPr>
          </a:p>
          <a:p>
            <a:pPr marL="285750" marR="0" lvl="0" indent="-285750">
              <a:spcBef>
                <a:spcPts val="0"/>
              </a:spcBef>
              <a:spcAft>
                <a:spcPts val="0"/>
              </a:spcAft>
              <a:buFont typeface="+mj-lt"/>
              <a:buAutoNum type="alphaLcPeriod"/>
            </a:pPr>
            <a:r>
              <a:rPr lang="en-US" sz="1100" dirty="0">
                <a:effectLst/>
                <a:latin typeface="Calibri Light" panose="020F0302020204030204" pitchFamily="34" charset="0"/>
                <a:ea typeface="Times New Roman" panose="02020603050405020304" pitchFamily="18" charset="0"/>
              </a:rPr>
              <a:t>Students getting kicked out</a:t>
            </a:r>
            <a:endParaRPr lang="en-US" sz="1100" dirty="0">
              <a:effectLst/>
              <a:latin typeface="Calibri" panose="020F0502020204030204" pitchFamily="34" charset="0"/>
              <a:ea typeface="Calibri" panose="020F0502020204030204" pitchFamily="34" charset="0"/>
            </a:endParaRPr>
          </a:p>
          <a:p>
            <a:pPr marL="285750" marR="0" lvl="0" indent="-285750">
              <a:spcBef>
                <a:spcPts val="0"/>
              </a:spcBef>
              <a:spcAft>
                <a:spcPts val="0"/>
              </a:spcAft>
              <a:buFont typeface="+mj-lt"/>
              <a:buAutoNum type="alphaLcPeriod"/>
            </a:pPr>
            <a:r>
              <a:rPr lang="en-US" sz="1100" dirty="0">
                <a:effectLst/>
                <a:latin typeface="Calibri Light" panose="020F0302020204030204" pitchFamily="34" charset="0"/>
                <a:ea typeface="Calibri" panose="020F0502020204030204" pitchFamily="34" charset="0"/>
              </a:rPr>
              <a:t>Student stuck/frozen</a:t>
            </a:r>
            <a:endParaRPr lang="en-US" sz="11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09CF3C27-8E54-6441-BA19-42FFE41A4DF4}" type="slidenum">
              <a:rPr lang="en-US" smtClean="0"/>
              <a:t>36</a:t>
            </a:fld>
            <a:endParaRPr lang="en-US"/>
          </a:p>
        </p:txBody>
      </p:sp>
    </p:spTree>
    <p:extLst>
      <p:ext uri="{BB962C8B-B14F-4D97-AF65-F5344CB8AC3E}">
        <p14:creationId xmlns:p14="http://schemas.microsoft.com/office/powerpoint/2010/main" val="21751372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pPr>
            <a:r>
              <a:rPr lang="en-US" sz="1100" dirty="0">
                <a:effectLst/>
                <a:latin typeface="Calibri Light" panose="020F0302020204030204" pitchFamily="34" charset="0"/>
                <a:ea typeface="Times New Roman" panose="02020603050405020304" pitchFamily="18" charset="0"/>
              </a:rPr>
              <a:t>Latency Issues </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lphaLcPeriod"/>
            </a:pPr>
            <a:r>
              <a:rPr lang="en-US" sz="1100" dirty="0">
                <a:effectLst/>
                <a:latin typeface="Calibri Light" panose="020F0302020204030204" pitchFamily="34" charset="0"/>
                <a:ea typeface="Times New Roman" panose="02020603050405020304" pitchFamily="18" charset="0"/>
              </a:rPr>
              <a:t>Proctor screens not matching up with student screens</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lphaLcPeriod"/>
            </a:pPr>
            <a:r>
              <a:rPr lang="en-US" sz="1100" dirty="0">
                <a:effectLst/>
                <a:latin typeface="Calibri Light" panose="020F0302020204030204" pitchFamily="34" charset="0"/>
                <a:ea typeface="Times New Roman" panose="02020603050405020304" pitchFamily="18" charset="0"/>
              </a:rPr>
              <a:t>Students’ tests not advancing with classmates</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lphaLcPeriod"/>
            </a:pPr>
            <a:r>
              <a:rPr lang="en-US" sz="1100" dirty="0">
                <a:effectLst/>
                <a:latin typeface="Calibri Light" panose="020F0302020204030204" pitchFamily="34" charset="0"/>
                <a:ea typeface="Times New Roman" panose="02020603050405020304" pitchFamily="18" charset="0"/>
              </a:rPr>
              <a:t>Not showing complete</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lphaLcPeriod"/>
            </a:pPr>
            <a:r>
              <a:rPr lang="en-US" sz="1100" dirty="0">
                <a:effectLst/>
                <a:latin typeface="Calibri Light" panose="020F0302020204030204" pitchFamily="34" charset="0"/>
                <a:ea typeface="Times New Roman" panose="02020603050405020304" pitchFamily="18" charset="0"/>
              </a:rPr>
              <a:t>End all testing button gray; can’t end</a:t>
            </a:r>
            <a:endParaRPr lang="en-US" sz="1100" dirty="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mj-lt"/>
              <a:buAutoNum type="alphaLcPeriod"/>
            </a:pPr>
            <a:endParaRPr lang="en-US" sz="1100" dirty="0">
              <a:effectLst/>
              <a:latin typeface="Calibri" panose="020F0502020204030204" pitchFamily="34" charset="0"/>
              <a:ea typeface="Times New Roman" panose="02020603050405020304" pitchFamily="18" charset="0"/>
            </a:endParaRPr>
          </a:p>
          <a:p>
            <a:pPr marL="0" marR="0" lvl="0" indent="0">
              <a:spcBef>
                <a:spcPts val="0"/>
              </a:spcBef>
              <a:spcAft>
                <a:spcPts val="0"/>
              </a:spcAft>
              <a:buFontTx/>
              <a:buNone/>
            </a:pPr>
            <a:r>
              <a:rPr lang="en-US" sz="1100" dirty="0">
                <a:effectLst/>
                <a:latin typeface="Calibri Light" panose="020F0302020204030204" pitchFamily="34" charset="0"/>
                <a:ea typeface="Times New Roman" panose="02020603050405020304" pitchFamily="18" charset="0"/>
              </a:rPr>
              <a:t>Technology issues </a:t>
            </a:r>
            <a:endParaRPr lang="en-US" sz="1100" dirty="0">
              <a:effectLst/>
              <a:latin typeface="Calibri" panose="020F0502020204030204" pitchFamily="34" charset="0"/>
              <a:ea typeface="Calibri" panose="020F0502020204030204" pitchFamily="34" charset="0"/>
            </a:endParaRPr>
          </a:p>
          <a:p>
            <a:pPr marL="285750" marR="0" lvl="0" indent="-285750">
              <a:spcBef>
                <a:spcPts val="0"/>
              </a:spcBef>
              <a:spcAft>
                <a:spcPts val="0"/>
              </a:spcAft>
              <a:buFont typeface="+mj-lt"/>
              <a:buAutoNum type="alphaLcPeriod"/>
            </a:pPr>
            <a:r>
              <a:rPr lang="en-US" sz="1100" dirty="0">
                <a:effectLst/>
                <a:latin typeface="Calibri Light" panose="020F0302020204030204" pitchFamily="34" charset="0"/>
                <a:ea typeface="Times New Roman" panose="02020603050405020304" pitchFamily="18" charset="0"/>
              </a:rPr>
              <a:t>Students getting kicked out</a:t>
            </a:r>
            <a:endParaRPr lang="en-US" sz="1100" dirty="0">
              <a:effectLst/>
              <a:latin typeface="Calibri" panose="020F0502020204030204" pitchFamily="34" charset="0"/>
              <a:ea typeface="Calibri" panose="020F0502020204030204" pitchFamily="34" charset="0"/>
            </a:endParaRPr>
          </a:p>
          <a:p>
            <a:pPr marL="285750" marR="0" lvl="0" indent="-285750">
              <a:spcBef>
                <a:spcPts val="0"/>
              </a:spcBef>
              <a:spcAft>
                <a:spcPts val="0"/>
              </a:spcAft>
              <a:buFont typeface="+mj-lt"/>
              <a:buAutoNum type="alphaLcPeriod"/>
            </a:pPr>
            <a:r>
              <a:rPr lang="en-US" sz="1100" dirty="0">
                <a:effectLst/>
                <a:latin typeface="Calibri Light" panose="020F0302020204030204" pitchFamily="34" charset="0"/>
                <a:ea typeface="Calibri" panose="020F0502020204030204" pitchFamily="34" charset="0"/>
              </a:rPr>
              <a:t>Student stuck/frozen</a:t>
            </a:r>
            <a:endParaRPr lang="en-US" sz="11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09CF3C27-8E54-6441-BA19-42FFE41A4DF4}" type="slidenum">
              <a:rPr lang="en-US" smtClean="0"/>
              <a:t>37</a:t>
            </a:fld>
            <a:endParaRPr lang="en-US"/>
          </a:p>
        </p:txBody>
      </p:sp>
    </p:spTree>
    <p:extLst>
      <p:ext uri="{BB962C8B-B14F-4D97-AF65-F5344CB8AC3E}">
        <p14:creationId xmlns:p14="http://schemas.microsoft.com/office/powerpoint/2010/main" val="5971505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CF3C27-8E54-6441-BA19-42FFE41A4DF4}" type="slidenum">
              <a:rPr lang="en-US" smtClean="0"/>
              <a:t>38</a:t>
            </a:fld>
            <a:endParaRPr lang="en-US"/>
          </a:p>
        </p:txBody>
      </p:sp>
    </p:spTree>
    <p:extLst>
      <p:ext uri="{BB962C8B-B14F-4D97-AF65-F5344CB8AC3E}">
        <p14:creationId xmlns:p14="http://schemas.microsoft.com/office/powerpoint/2010/main" val="29624344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CF3C27-8E54-6441-BA19-42FFE41A4DF4}" type="slidenum">
              <a:rPr lang="en-US" smtClean="0"/>
              <a:t>39</a:t>
            </a:fld>
            <a:endParaRPr lang="en-US"/>
          </a:p>
        </p:txBody>
      </p:sp>
    </p:spTree>
    <p:extLst>
      <p:ext uri="{BB962C8B-B14F-4D97-AF65-F5344CB8AC3E}">
        <p14:creationId xmlns:p14="http://schemas.microsoft.com/office/powerpoint/2010/main" val="40763027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fontAlgn="auto" hangingPunct="1">
              <a:spcBef>
                <a:spcPts val="0"/>
              </a:spcBef>
              <a:spcAft>
                <a:spcPts val="0"/>
              </a:spcAft>
              <a:buFont typeface="Arial"/>
              <a:buNone/>
              <a:defRPr/>
            </a:pPr>
            <a:r>
              <a:rPr lang="en-US" dirty="0"/>
              <a:t>DataManager Reporting is a dynamic online reporting tool that allows you to perform the following tasks:</a:t>
            </a:r>
          </a:p>
          <a:p>
            <a:pPr eaLnBrk="1" hangingPunct="1">
              <a:defRPr/>
            </a:pPr>
            <a:r>
              <a:rPr lang="en-US" dirty="0"/>
              <a:t>Create customized reports using the options available for your account</a:t>
            </a:r>
          </a:p>
          <a:p>
            <a:pPr eaLnBrk="1" hangingPunct="1">
              <a:defRPr/>
            </a:pPr>
            <a:r>
              <a:rPr lang="en-US" dirty="0"/>
              <a:t>View and edit reports online</a:t>
            </a:r>
          </a:p>
          <a:p>
            <a:pPr eaLnBrk="1" hangingPunct="1">
              <a:defRPr/>
            </a:pPr>
            <a:r>
              <a:rPr lang="en-US" dirty="0"/>
              <a:t>Save, edit, and re-use report criteria</a:t>
            </a:r>
          </a:p>
          <a:p>
            <a:pPr eaLnBrk="1" hangingPunct="1">
              <a:defRPr/>
            </a:pPr>
            <a:r>
              <a:rPr lang="en-US" dirty="0"/>
              <a:t>Print reports</a:t>
            </a:r>
          </a:p>
          <a:p>
            <a:pPr eaLnBrk="1" hangingPunct="1">
              <a:defRPr/>
            </a:pPr>
            <a:r>
              <a:rPr lang="en-US" dirty="0"/>
              <a:t>Export reports to PDF, RTF, or Microsoft Excel® format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indent="0" eaLnBrk="1" hangingPunct="1">
              <a:buNone/>
              <a:defRPr/>
            </a:pPr>
            <a:r>
              <a:rPr lang="en-US" dirty="0"/>
              <a:t>From DataManager, you can locally download and/or print the following reports and more.</a:t>
            </a:r>
          </a:p>
          <a:p>
            <a:pPr lvl="2" eaLnBrk="1" fontAlgn="auto" hangingPunct="1">
              <a:spcBef>
                <a:spcPts val="0"/>
              </a:spcBef>
              <a:spcAft>
                <a:spcPts val="0"/>
              </a:spcAft>
              <a:buFont typeface="Wingdings" panose="05000000000000000000" pitchFamily="2" charset="2"/>
              <a:buChar char="Ø"/>
              <a:defRPr/>
            </a:pPr>
            <a:r>
              <a:rPr lang="en-US" dirty="0"/>
              <a:t>List Report of Student Scores</a:t>
            </a:r>
          </a:p>
          <a:p>
            <a:pPr lvl="2" eaLnBrk="1" fontAlgn="auto" hangingPunct="1">
              <a:spcBef>
                <a:spcPts val="0"/>
              </a:spcBef>
              <a:spcAft>
                <a:spcPts val="0"/>
              </a:spcAft>
              <a:buFont typeface="Wingdings" panose="05000000000000000000" pitchFamily="2" charset="2"/>
              <a:buChar char="Ø"/>
              <a:defRPr/>
            </a:pPr>
            <a:r>
              <a:rPr lang="en-US" dirty="0"/>
              <a:t>Classroom Summaries</a:t>
            </a:r>
          </a:p>
          <a:p>
            <a:pPr lvl="2" eaLnBrk="1" fontAlgn="auto" hangingPunct="1">
              <a:spcBef>
                <a:spcPts val="0"/>
              </a:spcBef>
              <a:spcAft>
                <a:spcPts val="0"/>
              </a:spcAft>
              <a:buFont typeface="Wingdings" panose="05000000000000000000" pitchFamily="2" charset="2"/>
              <a:buChar char="Ø"/>
              <a:defRPr/>
            </a:pPr>
            <a:r>
              <a:rPr lang="en-US" dirty="0"/>
              <a:t>School Summaries</a:t>
            </a:r>
          </a:p>
          <a:p>
            <a:pPr lvl="2" eaLnBrk="1" fontAlgn="auto" hangingPunct="1">
              <a:spcBef>
                <a:spcPts val="0"/>
              </a:spcBef>
              <a:spcAft>
                <a:spcPts val="0"/>
              </a:spcAft>
              <a:buFont typeface="Wingdings" panose="05000000000000000000" pitchFamily="2" charset="2"/>
              <a:buChar char="Ø"/>
              <a:defRPr/>
            </a:pPr>
            <a:r>
              <a:rPr lang="en-US" dirty="0"/>
              <a:t>District Summary</a:t>
            </a:r>
          </a:p>
          <a:p>
            <a:pPr lvl="2" eaLnBrk="1" fontAlgn="auto" hangingPunct="1">
              <a:spcBef>
                <a:spcPts val="0"/>
              </a:spcBef>
              <a:spcAft>
                <a:spcPts val="0"/>
              </a:spcAft>
              <a:buFont typeface="Wingdings" panose="05000000000000000000" pitchFamily="2" charset="2"/>
              <a:buChar char="Ø"/>
              <a:defRPr/>
            </a:pPr>
            <a:r>
              <a:rPr lang="en-US" dirty="0"/>
              <a:t>Student data file</a:t>
            </a:r>
          </a:p>
          <a:p>
            <a:pPr eaLnBrk="1" hangingPunct="1">
              <a:buFont typeface="Arial"/>
              <a:buChar char="•"/>
              <a:defRPr/>
            </a:pPr>
            <a:endParaRPr lang="en-US" sz="1400" dirty="0"/>
          </a:p>
          <a:p>
            <a:pPr marL="0" indent="0" eaLnBrk="1" hangingPunct="1">
              <a:buNone/>
              <a:defRPr/>
            </a:pPr>
            <a:r>
              <a:rPr lang="en-US" dirty="0"/>
              <a:t>*The schools will also receive 2 copies of the Student Profile Narrative and the Student Score Labels- 1 for Iowa, 1 for CogAT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Step-by-step instructions on how to generate the reports above is be posted on the SC Microsite as well as a live demo during the Posttest Workshop.  </a:t>
            </a:r>
          </a:p>
          <a:p>
            <a:endParaRPr lang="en-US" dirty="0"/>
          </a:p>
        </p:txBody>
      </p:sp>
      <p:sp>
        <p:nvSpPr>
          <p:cNvPr id="4" name="Slide Number Placeholder 3"/>
          <p:cNvSpPr>
            <a:spLocks noGrp="1"/>
          </p:cNvSpPr>
          <p:nvPr>
            <p:ph type="sldNum" sz="quarter" idx="5"/>
          </p:nvPr>
        </p:nvSpPr>
        <p:spPr/>
        <p:txBody>
          <a:bodyPr/>
          <a:lstStyle/>
          <a:p>
            <a:fld id="{1F4EE7B6-F268-4A8A-8121-53988FD9B107}" type="slidenum">
              <a:rPr lang="en-US" smtClean="0"/>
              <a:t>41</a:t>
            </a:fld>
            <a:endParaRPr lang="en-US"/>
          </a:p>
        </p:txBody>
      </p:sp>
    </p:spTree>
    <p:extLst>
      <p:ext uri="{BB962C8B-B14F-4D97-AF65-F5344CB8AC3E}">
        <p14:creationId xmlns:p14="http://schemas.microsoft.com/office/powerpoint/2010/main" val="23660427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fontAlgn="auto" hangingPunct="1">
              <a:spcBef>
                <a:spcPts val="0"/>
              </a:spcBef>
              <a:spcAft>
                <a:spcPts val="0"/>
              </a:spcAft>
              <a:buFont typeface="Arial"/>
              <a:buNone/>
              <a:defRPr/>
            </a:pPr>
            <a:r>
              <a:rPr lang="en-US" dirty="0"/>
              <a:t>DataManager Reporting is a dynamic online reporting tool that allows you to perform the following tasks:</a:t>
            </a:r>
          </a:p>
          <a:p>
            <a:pPr eaLnBrk="1" hangingPunct="1">
              <a:defRPr/>
            </a:pPr>
            <a:r>
              <a:rPr lang="en-US" dirty="0"/>
              <a:t>Create customized reports using the options available for your account</a:t>
            </a:r>
          </a:p>
          <a:p>
            <a:pPr eaLnBrk="1" hangingPunct="1">
              <a:defRPr/>
            </a:pPr>
            <a:r>
              <a:rPr lang="en-US" dirty="0"/>
              <a:t>View and edit reports online</a:t>
            </a:r>
          </a:p>
          <a:p>
            <a:pPr eaLnBrk="1" hangingPunct="1">
              <a:defRPr/>
            </a:pPr>
            <a:r>
              <a:rPr lang="en-US" dirty="0"/>
              <a:t>Save, edit, and re-use report criteria</a:t>
            </a:r>
          </a:p>
          <a:p>
            <a:pPr eaLnBrk="1" hangingPunct="1">
              <a:defRPr/>
            </a:pPr>
            <a:r>
              <a:rPr lang="en-US" dirty="0"/>
              <a:t>Print reports</a:t>
            </a:r>
          </a:p>
          <a:p>
            <a:pPr eaLnBrk="1" hangingPunct="1">
              <a:defRPr/>
            </a:pPr>
            <a:r>
              <a:rPr lang="en-US" dirty="0"/>
              <a:t>Export reports to PDF, RTF, or Microsoft Excel® format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indent="0" eaLnBrk="1" hangingPunct="1">
              <a:buNone/>
              <a:defRPr/>
            </a:pPr>
            <a:r>
              <a:rPr lang="en-US" dirty="0"/>
              <a:t>From DataManager, you can locally download and/or print the following reports and more.</a:t>
            </a:r>
          </a:p>
          <a:p>
            <a:pPr lvl="2" eaLnBrk="1" fontAlgn="auto" hangingPunct="1">
              <a:spcBef>
                <a:spcPts val="0"/>
              </a:spcBef>
              <a:spcAft>
                <a:spcPts val="0"/>
              </a:spcAft>
              <a:buFont typeface="Wingdings" panose="05000000000000000000" pitchFamily="2" charset="2"/>
              <a:buChar char="Ø"/>
              <a:defRPr/>
            </a:pPr>
            <a:r>
              <a:rPr lang="en-US" dirty="0"/>
              <a:t>List Report of Student Scores</a:t>
            </a:r>
          </a:p>
          <a:p>
            <a:pPr lvl="2" eaLnBrk="1" fontAlgn="auto" hangingPunct="1">
              <a:spcBef>
                <a:spcPts val="0"/>
              </a:spcBef>
              <a:spcAft>
                <a:spcPts val="0"/>
              </a:spcAft>
              <a:buFont typeface="Wingdings" panose="05000000000000000000" pitchFamily="2" charset="2"/>
              <a:buChar char="Ø"/>
              <a:defRPr/>
            </a:pPr>
            <a:r>
              <a:rPr lang="en-US" dirty="0"/>
              <a:t>Classroom Summaries</a:t>
            </a:r>
          </a:p>
          <a:p>
            <a:pPr lvl="2" eaLnBrk="1" fontAlgn="auto" hangingPunct="1">
              <a:spcBef>
                <a:spcPts val="0"/>
              </a:spcBef>
              <a:spcAft>
                <a:spcPts val="0"/>
              </a:spcAft>
              <a:buFont typeface="Wingdings" panose="05000000000000000000" pitchFamily="2" charset="2"/>
              <a:buChar char="Ø"/>
              <a:defRPr/>
            </a:pPr>
            <a:r>
              <a:rPr lang="en-US" dirty="0"/>
              <a:t>School Summaries</a:t>
            </a:r>
          </a:p>
          <a:p>
            <a:pPr lvl="2" eaLnBrk="1" fontAlgn="auto" hangingPunct="1">
              <a:spcBef>
                <a:spcPts val="0"/>
              </a:spcBef>
              <a:spcAft>
                <a:spcPts val="0"/>
              </a:spcAft>
              <a:buFont typeface="Wingdings" panose="05000000000000000000" pitchFamily="2" charset="2"/>
              <a:buChar char="Ø"/>
              <a:defRPr/>
            </a:pPr>
            <a:r>
              <a:rPr lang="en-US" dirty="0"/>
              <a:t>District Summary</a:t>
            </a:r>
          </a:p>
          <a:p>
            <a:pPr lvl="2" eaLnBrk="1" fontAlgn="auto" hangingPunct="1">
              <a:spcBef>
                <a:spcPts val="0"/>
              </a:spcBef>
              <a:spcAft>
                <a:spcPts val="0"/>
              </a:spcAft>
              <a:buFont typeface="Wingdings" panose="05000000000000000000" pitchFamily="2" charset="2"/>
              <a:buChar char="Ø"/>
              <a:defRPr/>
            </a:pPr>
            <a:r>
              <a:rPr lang="en-US" dirty="0"/>
              <a:t>Student data file</a:t>
            </a:r>
          </a:p>
          <a:p>
            <a:pPr eaLnBrk="1" hangingPunct="1">
              <a:buFont typeface="Arial"/>
              <a:buChar char="•"/>
              <a:defRPr/>
            </a:pPr>
            <a:endParaRPr lang="en-US" sz="1400" dirty="0"/>
          </a:p>
          <a:p>
            <a:pPr marL="0" indent="0" eaLnBrk="1" hangingPunct="1">
              <a:buNone/>
              <a:defRPr/>
            </a:pPr>
            <a:r>
              <a:rPr lang="en-US" dirty="0"/>
              <a:t>*The schools will also receive 2 copies of the Student Profile Narrative and the Student Score Labels- 1 for Iowa, 1 for CogAT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Step-by-step instructions on how to generate the reports above is be posted on the SC Microsite as well as a live demo during the Posttest Workshop.  </a:t>
            </a:r>
          </a:p>
          <a:p>
            <a:endParaRPr lang="en-US" dirty="0"/>
          </a:p>
        </p:txBody>
      </p:sp>
      <p:sp>
        <p:nvSpPr>
          <p:cNvPr id="4" name="Slide Number Placeholder 3"/>
          <p:cNvSpPr>
            <a:spLocks noGrp="1"/>
          </p:cNvSpPr>
          <p:nvPr>
            <p:ph type="sldNum" sz="quarter" idx="5"/>
          </p:nvPr>
        </p:nvSpPr>
        <p:spPr/>
        <p:txBody>
          <a:bodyPr/>
          <a:lstStyle/>
          <a:p>
            <a:fld id="{1F4EE7B6-F268-4A8A-8121-53988FD9B107}" type="slidenum">
              <a:rPr lang="en-US" smtClean="0"/>
              <a:t>42</a:t>
            </a:fld>
            <a:endParaRPr lang="en-US"/>
          </a:p>
        </p:txBody>
      </p:sp>
    </p:spTree>
    <p:extLst>
      <p:ext uri="{BB962C8B-B14F-4D97-AF65-F5344CB8AC3E}">
        <p14:creationId xmlns:p14="http://schemas.microsoft.com/office/powerpoint/2010/main" val="36107122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4EE7B6-F268-4A8A-8121-53988FD9B107}" type="slidenum">
              <a:rPr lang="en-US" smtClean="0"/>
              <a:t>44</a:t>
            </a:fld>
            <a:endParaRPr lang="en-US"/>
          </a:p>
        </p:txBody>
      </p:sp>
    </p:spTree>
    <p:extLst>
      <p:ext uri="{BB962C8B-B14F-4D97-AF65-F5344CB8AC3E}">
        <p14:creationId xmlns:p14="http://schemas.microsoft.com/office/powerpoint/2010/main" val="2310178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044">
              <a:defRPr/>
            </a:pPr>
            <a:r>
              <a:rPr lang="en-US" dirty="0"/>
              <a:t>For placement into the Gifted and Talented grade 2 program, students must meet the criteria for two out of the three dimensions outlined in the regulation. </a:t>
            </a:r>
          </a:p>
          <a:p>
            <a:pPr defTabSz="947044">
              <a:defRPr/>
            </a:pPr>
            <a:endParaRPr lang="en-US" dirty="0"/>
          </a:p>
          <a:p>
            <a:pPr defTabSz="947044">
              <a:defRPr/>
            </a:pPr>
            <a:r>
              <a:rPr lang="en-US" b="0" dirty="0"/>
              <a:t>Dimension A </a:t>
            </a:r>
            <a:r>
              <a:rPr lang="en-US" dirty="0"/>
              <a:t>(Reasoning Abilities) requires students to demonstrate high aptitude (93rd national age percentile) in </a:t>
            </a:r>
            <a:r>
              <a:rPr lang="en-US" b="1" dirty="0"/>
              <a:t>one or more of these areas</a:t>
            </a:r>
            <a:r>
              <a:rPr lang="en-US" dirty="0"/>
              <a:t>: verbal/linguistic, quantitative/mathematical, nonverbal, and/or a composite of the three. Scores on CogAT may be used for this purpose. </a:t>
            </a:r>
            <a:r>
              <a:rPr lang="en-US" b="1" dirty="0"/>
              <a:t>Students who meet the 96th or higher national age percentile composite score on CogAT are automatically eligible for placement into a district gifted and talented program</a:t>
            </a:r>
            <a:r>
              <a:rPr lang="en-US" dirty="0"/>
              <a:t>. </a:t>
            </a:r>
          </a:p>
          <a:p>
            <a:endParaRPr lang="en-US" dirty="0"/>
          </a:p>
          <a:p>
            <a:r>
              <a:rPr lang="en-US" b="0" dirty="0"/>
              <a:t>Dimension B </a:t>
            </a:r>
            <a:r>
              <a:rPr lang="en-US" dirty="0"/>
              <a:t>(High Achievement in Reading and/or Mathematical Areas) of the regulation requires that students </a:t>
            </a:r>
            <a:r>
              <a:rPr lang="en-US" b="1" dirty="0"/>
              <a:t>demonstrate high achievement in reading and/or mathematical areas (94th national percentile and above) as measured by a nationally normed or statewide assessment. </a:t>
            </a:r>
          </a:p>
          <a:p>
            <a:endParaRPr lang="en-US" b="1" dirty="0"/>
          </a:p>
          <a:p>
            <a:r>
              <a:rPr lang="en-US" dirty="0"/>
              <a:t>Dimension C (Intellectual/Academic Performance) requires students to demonstrate a high degree of interest in and commitment to academic and/or intellectual pursuits or demonstrate intellectual characteristics such as curiosity/inquiry, reflection, persistence/tenacity in the face of challenge, and creative productive thinking. One of the methods by which these characteristics may be demonstrated is with a score of sixteen on either the verbal or nonverbal component of the Performance Task Assessments for grade 3 placement. </a:t>
            </a:r>
          </a:p>
          <a:p>
            <a:endParaRPr lang="en-US" dirty="0"/>
          </a:p>
          <a:p>
            <a:pPr marL="342900" indent="-342900"/>
            <a:r>
              <a:rPr lang="en-US" b="1" dirty="0">
                <a:solidFill>
                  <a:schemeClr val="tx2"/>
                </a:solidFill>
                <a:latin typeface="+mn-lt"/>
              </a:rPr>
              <a:t>If a student meets the criteria for Dimensions A and B, the student qualifies for Gifted &amp; Talented services without taking the Performance Tasks Assessment.</a:t>
            </a:r>
          </a:p>
          <a:p>
            <a:pPr marL="342900" indent="-342900"/>
            <a:endParaRPr lang="en-US" dirty="0">
              <a:solidFill>
                <a:schemeClr val="tx2"/>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Students who meet the eligibility requirements of either Dimension A (aptitude) or Dimension B (achievement), but not both dimensions, must take the Performance Task Assessments (Dimension C). </a:t>
            </a:r>
          </a:p>
          <a:p>
            <a:endParaRPr lang="en-US" dirty="0"/>
          </a:p>
        </p:txBody>
      </p:sp>
      <p:sp>
        <p:nvSpPr>
          <p:cNvPr id="4" name="Slide Number Placeholder 3"/>
          <p:cNvSpPr>
            <a:spLocks noGrp="1"/>
          </p:cNvSpPr>
          <p:nvPr>
            <p:ph type="sldNum" sz="quarter" idx="5"/>
          </p:nvPr>
        </p:nvSpPr>
        <p:spPr/>
        <p:txBody>
          <a:bodyPr/>
          <a:lstStyle/>
          <a:p>
            <a:fld id="{1F4EE7B6-F268-4A8A-8121-53988FD9B107}" type="slidenum">
              <a:rPr lang="en-US" smtClean="0"/>
              <a:t>6</a:t>
            </a:fld>
            <a:endParaRPr lang="en-US"/>
          </a:p>
        </p:txBody>
      </p:sp>
    </p:spTree>
    <p:extLst>
      <p:ext uri="{BB962C8B-B14F-4D97-AF65-F5344CB8AC3E}">
        <p14:creationId xmlns:p14="http://schemas.microsoft.com/office/powerpoint/2010/main" val="38756924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4EE7B6-F268-4A8A-8121-53988FD9B107}" type="slidenum">
              <a:rPr lang="en-US" smtClean="0"/>
              <a:t>47</a:t>
            </a:fld>
            <a:endParaRPr lang="en-US"/>
          </a:p>
        </p:txBody>
      </p:sp>
    </p:spTree>
    <p:extLst>
      <p:ext uri="{BB962C8B-B14F-4D97-AF65-F5344CB8AC3E}">
        <p14:creationId xmlns:p14="http://schemas.microsoft.com/office/powerpoint/2010/main" val="26554017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4EE7B6-F268-4A8A-8121-53988FD9B107}" type="slidenum">
              <a:rPr lang="en-US" smtClean="0"/>
              <a:t>48</a:t>
            </a:fld>
            <a:endParaRPr lang="en-US"/>
          </a:p>
        </p:txBody>
      </p:sp>
    </p:spTree>
    <p:extLst>
      <p:ext uri="{BB962C8B-B14F-4D97-AF65-F5344CB8AC3E}">
        <p14:creationId xmlns:p14="http://schemas.microsoft.com/office/powerpoint/2010/main" val="7167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4EE7B6-F268-4A8A-8121-53988FD9B107}" type="slidenum">
              <a:rPr lang="en-US" smtClean="0"/>
              <a:t>7</a:t>
            </a:fld>
            <a:endParaRPr lang="en-US"/>
          </a:p>
        </p:txBody>
      </p:sp>
    </p:spTree>
    <p:extLst>
      <p:ext uri="{BB962C8B-B14F-4D97-AF65-F5344CB8AC3E}">
        <p14:creationId xmlns:p14="http://schemas.microsoft.com/office/powerpoint/2010/main" val="4246786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4EE7B6-F268-4A8A-8121-53988FD9B107}" type="slidenum">
              <a:rPr lang="en-US" smtClean="0"/>
              <a:t>8</a:t>
            </a:fld>
            <a:endParaRPr lang="en-US"/>
          </a:p>
        </p:txBody>
      </p:sp>
    </p:spTree>
    <p:extLst>
      <p:ext uri="{BB962C8B-B14F-4D97-AF65-F5344CB8AC3E}">
        <p14:creationId xmlns:p14="http://schemas.microsoft.com/office/powerpoint/2010/main" val="1257916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Subtest directions- TAM pages 81-83</a:t>
            </a:r>
          </a:p>
          <a:p>
            <a:endParaRPr lang="en-US" dirty="0"/>
          </a:p>
          <a:p>
            <a:r>
              <a:rPr lang="en-US" dirty="0"/>
              <a:t>Practice items- the students are prompted to try again if they answer incorrectly. This is only for the practice items, not the actual test. </a:t>
            </a:r>
          </a:p>
        </p:txBody>
      </p:sp>
      <p:sp>
        <p:nvSpPr>
          <p:cNvPr id="4" name="Slide Number Placeholder 3"/>
          <p:cNvSpPr>
            <a:spLocks noGrp="1"/>
          </p:cNvSpPr>
          <p:nvPr>
            <p:ph type="sldNum" sz="quarter" idx="5"/>
          </p:nvPr>
        </p:nvSpPr>
        <p:spPr/>
        <p:txBody>
          <a:bodyPr/>
          <a:lstStyle/>
          <a:p>
            <a:fld id="{1F4EE7B6-F268-4A8A-8121-53988FD9B107}" type="slidenum">
              <a:rPr lang="en-US" smtClean="0"/>
              <a:t>9</a:t>
            </a:fld>
            <a:endParaRPr lang="en-US"/>
          </a:p>
        </p:txBody>
      </p:sp>
    </p:spTree>
    <p:extLst>
      <p:ext uri="{BB962C8B-B14F-4D97-AF65-F5344CB8AC3E}">
        <p14:creationId xmlns:p14="http://schemas.microsoft.com/office/powerpoint/2010/main" val="521180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4EE7B6-F268-4A8A-8121-53988FD9B107}" type="slidenum">
              <a:rPr lang="en-US" smtClean="0"/>
              <a:t>10</a:t>
            </a:fld>
            <a:endParaRPr lang="en-US"/>
          </a:p>
        </p:txBody>
      </p:sp>
    </p:spTree>
    <p:extLst>
      <p:ext uri="{BB962C8B-B14F-4D97-AF65-F5344CB8AC3E}">
        <p14:creationId xmlns:p14="http://schemas.microsoft.com/office/powerpoint/2010/main" val="1350972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4EE7B6-F268-4A8A-8121-53988FD9B107}" type="slidenum">
              <a:rPr lang="en-US" smtClean="0"/>
              <a:t>11</a:t>
            </a:fld>
            <a:endParaRPr lang="en-US"/>
          </a:p>
        </p:txBody>
      </p:sp>
    </p:spTree>
    <p:extLst>
      <p:ext uri="{BB962C8B-B14F-4D97-AF65-F5344CB8AC3E}">
        <p14:creationId xmlns:p14="http://schemas.microsoft.com/office/powerpoint/2010/main" val="2536820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Online Reading</a:t>
            </a:r>
          </a:p>
          <a:p>
            <a:r>
              <a:rPr lang="en-US" dirty="0"/>
              <a:t>Part 1 includes Picture Stories and Sentences</a:t>
            </a:r>
          </a:p>
          <a:p>
            <a:r>
              <a:rPr lang="en-US" dirty="0"/>
              <a:t>Part 2 includes Stories</a:t>
            </a:r>
          </a:p>
          <a:p>
            <a:endParaRPr lang="en-US" dirty="0"/>
          </a:p>
        </p:txBody>
      </p:sp>
      <p:sp>
        <p:nvSpPr>
          <p:cNvPr id="4" name="Slide Number Placeholder 3"/>
          <p:cNvSpPr>
            <a:spLocks noGrp="1"/>
          </p:cNvSpPr>
          <p:nvPr>
            <p:ph type="sldNum" sz="quarter" idx="5"/>
          </p:nvPr>
        </p:nvSpPr>
        <p:spPr/>
        <p:txBody>
          <a:bodyPr/>
          <a:lstStyle/>
          <a:p>
            <a:fld id="{1F4EE7B6-F268-4A8A-8121-53988FD9B107}" type="slidenum">
              <a:rPr lang="en-US" smtClean="0"/>
              <a:t>12</a:t>
            </a:fld>
            <a:endParaRPr lang="en-US"/>
          </a:p>
        </p:txBody>
      </p:sp>
    </p:spTree>
    <p:extLst>
      <p:ext uri="{BB962C8B-B14F-4D97-AF65-F5344CB8AC3E}">
        <p14:creationId xmlns:p14="http://schemas.microsoft.com/office/powerpoint/2010/main" val="2330513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E04C-A779-37C4-2A3B-B8E34CF402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27D25B-E41B-6074-6169-19C946BAD5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E2150F-DD93-C784-ACE0-1E66BEA3DA35}"/>
              </a:ext>
            </a:extLst>
          </p:cNvPr>
          <p:cNvSpPr>
            <a:spLocks noGrp="1"/>
          </p:cNvSpPr>
          <p:nvPr>
            <p:ph type="dt" sz="half" idx="10"/>
          </p:nvPr>
        </p:nvSpPr>
        <p:spPr/>
        <p:txBody>
          <a:bodyPr/>
          <a:lstStyle/>
          <a:p>
            <a:fld id="{18D739C1-3407-4B8B-9410-D90919A2794B}" type="datetimeFigureOut">
              <a:rPr lang="en-US" smtClean="0"/>
              <a:t>9/15/2023</a:t>
            </a:fld>
            <a:endParaRPr lang="en-US"/>
          </a:p>
        </p:txBody>
      </p:sp>
      <p:sp>
        <p:nvSpPr>
          <p:cNvPr id="5" name="Footer Placeholder 4">
            <a:extLst>
              <a:ext uri="{FF2B5EF4-FFF2-40B4-BE49-F238E27FC236}">
                <a16:creationId xmlns:a16="http://schemas.microsoft.com/office/drawing/2014/main" id="{51483255-53F3-C7D4-10F1-103378B8EC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8774A7-CE63-DEB3-C8EF-AC032BCC80A1}"/>
              </a:ext>
            </a:extLst>
          </p:cNvPr>
          <p:cNvSpPr>
            <a:spLocks noGrp="1"/>
          </p:cNvSpPr>
          <p:nvPr>
            <p:ph type="sldNum" sz="quarter" idx="12"/>
          </p:nvPr>
        </p:nvSpPr>
        <p:spPr/>
        <p:txBody>
          <a:bodyPr/>
          <a:lstStyle/>
          <a:p>
            <a:fld id="{E56841D0-892A-4C7D-83BA-EE3A7BF99535}" type="slidenum">
              <a:rPr lang="en-US" smtClean="0"/>
              <a:t>‹#›</a:t>
            </a:fld>
            <a:endParaRPr lang="en-US"/>
          </a:p>
        </p:txBody>
      </p:sp>
    </p:spTree>
    <p:extLst>
      <p:ext uri="{BB962C8B-B14F-4D97-AF65-F5344CB8AC3E}">
        <p14:creationId xmlns:p14="http://schemas.microsoft.com/office/powerpoint/2010/main" val="2380511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5C311-CB3E-6503-F712-75BF901EE5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7D1F8B7-6AA3-C5B5-A82D-B6C8DD916D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AFD06B-BCD8-7BFC-17D3-0217A6ABD0A8}"/>
              </a:ext>
            </a:extLst>
          </p:cNvPr>
          <p:cNvSpPr>
            <a:spLocks noGrp="1"/>
          </p:cNvSpPr>
          <p:nvPr>
            <p:ph type="dt" sz="half" idx="10"/>
          </p:nvPr>
        </p:nvSpPr>
        <p:spPr/>
        <p:txBody>
          <a:bodyPr/>
          <a:lstStyle/>
          <a:p>
            <a:fld id="{18D739C1-3407-4B8B-9410-D90919A2794B}" type="datetimeFigureOut">
              <a:rPr lang="en-US" smtClean="0"/>
              <a:t>9/15/2023</a:t>
            </a:fld>
            <a:endParaRPr lang="en-US"/>
          </a:p>
        </p:txBody>
      </p:sp>
      <p:sp>
        <p:nvSpPr>
          <p:cNvPr id="5" name="Footer Placeholder 4">
            <a:extLst>
              <a:ext uri="{FF2B5EF4-FFF2-40B4-BE49-F238E27FC236}">
                <a16:creationId xmlns:a16="http://schemas.microsoft.com/office/drawing/2014/main" id="{7A0B9CE2-97D8-2F2C-BD8E-140FCAD2AC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460DB-F772-370A-8C28-A0825F6FD187}"/>
              </a:ext>
            </a:extLst>
          </p:cNvPr>
          <p:cNvSpPr>
            <a:spLocks noGrp="1"/>
          </p:cNvSpPr>
          <p:nvPr>
            <p:ph type="sldNum" sz="quarter" idx="12"/>
          </p:nvPr>
        </p:nvSpPr>
        <p:spPr/>
        <p:txBody>
          <a:bodyPr/>
          <a:lstStyle/>
          <a:p>
            <a:fld id="{E56841D0-892A-4C7D-83BA-EE3A7BF99535}" type="slidenum">
              <a:rPr lang="en-US" smtClean="0"/>
              <a:t>‹#›</a:t>
            </a:fld>
            <a:endParaRPr lang="en-US"/>
          </a:p>
        </p:txBody>
      </p:sp>
    </p:spTree>
    <p:extLst>
      <p:ext uri="{BB962C8B-B14F-4D97-AF65-F5344CB8AC3E}">
        <p14:creationId xmlns:p14="http://schemas.microsoft.com/office/powerpoint/2010/main" val="3158428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01769D-F382-6C4A-F459-4A9FFA846B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0992A8-D5BA-AAD2-55A9-9BE77ABEA4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52D115-4F85-550C-2486-EC8689CCB4C6}"/>
              </a:ext>
            </a:extLst>
          </p:cNvPr>
          <p:cNvSpPr>
            <a:spLocks noGrp="1"/>
          </p:cNvSpPr>
          <p:nvPr>
            <p:ph type="dt" sz="half" idx="10"/>
          </p:nvPr>
        </p:nvSpPr>
        <p:spPr/>
        <p:txBody>
          <a:bodyPr/>
          <a:lstStyle/>
          <a:p>
            <a:fld id="{18D739C1-3407-4B8B-9410-D90919A2794B}" type="datetimeFigureOut">
              <a:rPr lang="en-US" smtClean="0"/>
              <a:t>9/15/2023</a:t>
            </a:fld>
            <a:endParaRPr lang="en-US"/>
          </a:p>
        </p:txBody>
      </p:sp>
      <p:sp>
        <p:nvSpPr>
          <p:cNvPr id="5" name="Footer Placeholder 4">
            <a:extLst>
              <a:ext uri="{FF2B5EF4-FFF2-40B4-BE49-F238E27FC236}">
                <a16:creationId xmlns:a16="http://schemas.microsoft.com/office/drawing/2014/main" id="{C602BE58-170A-BFDD-8137-6FBD66D682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90ED4B-0CF9-37E7-3A18-B83945F3D59E}"/>
              </a:ext>
            </a:extLst>
          </p:cNvPr>
          <p:cNvSpPr>
            <a:spLocks noGrp="1"/>
          </p:cNvSpPr>
          <p:nvPr>
            <p:ph type="sldNum" sz="quarter" idx="12"/>
          </p:nvPr>
        </p:nvSpPr>
        <p:spPr/>
        <p:txBody>
          <a:bodyPr/>
          <a:lstStyle/>
          <a:p>
            <a:fld id="{E56841D0-892A-4C7D-83BA-EE3A7BF99535}" type="slidenum">
              <a:rPr lang="en-US" smtClean="0"/>
              <a:t>‹#›</a:t>
            </a:fld>
            <a:endParaRPr lang="en-US"/>
          </a:p>
        </p:txBody>
      </p:sp>
    </p:spTree>
    <p:extLst>
      <p:ext uri="{BB962C8B-B14F-4D97-AF65-F5344CB8AC3E}">
        <p14:creationId xmlns:p14="http://schemas.microsoft.com/office/powerpoint/2010/main" val="4273703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1D31B-D006-E274-EC7D-070FDA23AF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714765-A91F-1276-6B7A-86B68A5465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8E381F-E08A-C043-7047-1EA64959D269}"/>
              </a:ext>
            </a:extLst>
          </p:cNvPr>
          <p:cNvSpPr>
            <a:spLocks noGrp="1"/>
          </p:cNvSpPr>
          <p:nvPr>
            <p:ph type="dt" sz="half" idx="10"/>
          </p:nvPr>
        </p:nvSpPr>
        <p:spPr/>
        <p:txBody>
          <a:bodyPr/>
          <a:lstStyle/>
          <a:p>
            <a:fld id="{18D739C1-3407-4B8B-9410-D90919A2794B}" type="datetimeFigureOut">
              <a:rPr lang="en-US" smtClean="0"/>
              <a:t>9/15/2023</a:t>
            </a:fld>
            <a:endParaRPr lang="en-US"/>
          </a:p>
        </p:txBody>
      </p:sp>
      <p:sp>
        <p:nvSpPr>
          <p:cNvPr id="5" name="Footer Placeholder 4">
            <a:extLst>
              <a:ext uri="{FF2B5EF4-FFF2-40B4-BE49-F238E27FC236}">
                <a16:creationId xmlns:a16="http://schemas.microsoft.com/office/drawing/2014/main" id="{845D9B24-BA0C-70FF-8045-7E784C438C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767C4D-B657-A1BB-CE22-113D3097332A}"/>
              </a:ext>
            </a:extLst>
          </p:cNvPr>
          <p:cNvSpPr>
            <a:spLocks noGrp="1"/>
          </p:cNvSpPr>
          <p:nvPr>
            <p:ph type="sldNum" sz="quarter" idx="12"/>
          </p:nvPr>
        </p:nvSpPr>
        <p:spPr/>
        <p:txBody>
          <a:bodyPr/>
          <a:lstStyle/>
          <a:p>
            <a:fld id="{E56841D0-892A-4C7D-83BA-EE3A7BF99535}" type="slidenum">
              <a:rPr lang="en-US" smtClean="0"/>
              <a:t>‹#›</a:t>
            </a:fld>
            <a:endParaRPr lang="en-US"/>
          </a:p>
        </p:txBody>
      </p:sp>
    </p:spTree>
    <p:extLst>
      <p:ext uri="{BB962C8B-B14F-4D97-AF65-F5344CB8AC3E}">
        <p14:creationId xmlns:p14="http://schemas.microsoft.com/office/powerpoint/2010/main" val="2960488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6085C-92A6-02AE-581B-90D9029AE0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BFF030-93DE-3CA4-9F90-5239ACDD7F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2625B0-CB3C-87CE-E8D4-D575C812718E}"/>
              </a:ext>
            </a:extLst>
          </p:cNvPr>
          <p:cNvSpPr>
            <a:spLocks noGrp="1"/>
          </p:cNvSpPr>
          <p:nvPr>
            <p:ph type="dt" sz="half" idx="10"/>
          </p:nvPr>
        </p:nvSpPr>
        <p:spPr/>
        <p:txBody>
          <a:bodyPr/>
          <a:lstStyle/>
          <a:p>
            <a:fld id="{18D739C1-3407-4B8B-9410-D90919A2794B}" type="datetimeFigureOut">
              <a:rPr lang="en-US" smtClean="0"/>
              <a:t>9/15/2023</a:t>
            </a:fld>
            <a:endParaRPr lang="en-US"/>
          </a:p>
        </p:txBody>
      </p:sp>
      <p:sp>
        <p:nvSpPr>
          <p:cNvPr id="5" name="Footer Placeholder 4">
            <a:extLst>
              <a:ext uri="{FF2B5EF4-FFF2-40B4-BE49-F238E27FC236}">
                <a16:creationId xmlns:a16="http://schemas.microsoft.com/office/drawing/2014/main" id="{1C07B77A-E5EB-EF6D-A827-1FC6FE3D80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C7726A-0AF8-83B2-C6C1-1EC73BDFE19A}"/>
              </a:ext>
            </a:extLst>
          </p:cNvPr>
          <p:cNvSpPr>
            <a:spLocks noGrp="1"/>
          </p:cNvSpPr>
          <p:nvPr>
            <p:ph type="sldNum" sz="quarter" idx="12"/>
          </p:nvPr>
        </p:nvSpPr>
        <p:spPr/>
        <p:txBody>
          <a:bodyPr/>
          <a:lstStyle/>
          <a:p>
            <a:fld id="{E56841D0-892A-4C7D-83BA-EE3A7BF99535}" type="slidenum">
              <a:rPr lang="en-US" smtClean="0"/>
              <a:t>‹#›</a:t>
            </a:fld>
            <a:endParaRPr lang="en-US"/>
          </a:p>
        </p:txBody>
      </p:sp>
    </p:spTree>
    <p:extLst>
      <p:ext uri="{BB962C8B-B14F-4D97-AF65-F5344CB8AC3E}">
        <p14:creationId xmlns:p14="http://schemas.microsoft.com/office/powerpoint/2010/main" val="4006961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599D6-21C7-D890-DB49-7A88E183AB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EDEC30-9D75-D0F4-8ACF-86C1CA597C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2B088E-5D80-293D-5B28-AEC985ABC9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6B56AD-37EF-37C8-E112-1A7FADFBF625}"/>
              </a:ext>
            </a:extLst>
          </p:cNvPr>
          <p:cNvSpPr>
            <a:spLocks noGrp="1"/>
          </p:cNvSpPr>
          <p:nvPr>
            <p:ph type="dt" sz="half" idx="10"/>
          </p:nvPr>
        </p:nvSpPr>
        <p:spPr/>
        <p:txBody>
          <a:bodyPr/>
          <a:lstStyle/>
          <a:p>
            <a:fld id="{18D739C1-3407-4B8B-9410-D90919A2794B}" type="datetimeFigureOut">
              <a:rPr lang="en-US" smtClean="0"/>
              <a:t>9/15/2023</a:t>
            </a:fld>
            <a:endParaRPr lang="en-US"/>
          </a:p>
        </p:txBody>
      </p:sp>
      <p:sp>
        <p:nvSpPr>
          <p:cNvPr id="6" name="Footer Placeholder 5">
            <a:extLst>
              <a:ext uri="{FF2B5EF4-FFF2-40B4-BE49-F238E27FC236}">
                <a16:creationId xmlns:a16="http://schemas.microsoft.com/office/drawing/2014/main" id="{673D0380-2C8C-A2C5-A059-27938191B6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C82BB3-4358-2EE2-8127-4B48CF44086B}"/>
              </a:ext>
            </a:extLst>
          </p:cNvPr>
          <p:cNvSpPr>
            <a:spLocks noGrp="1"/>
          </p:cNvSpPr>
          <p:nvPr>
            <p:ph type="sldNum" sz="quarter" idx="12"/>
          </p:nvPr>
        </p:nvSpPr>
        <p:spPr/>
        <p:txBody>
          <a:bodyPr/>
          <a:lstStyle/>
          <a:p>
            <a:fld id="{E56841D0-892A-4C7D-83BA-EE3A7BF99535}" type="slidenum">
              <a:rPr lang="en-US" smtClean="0"/>
              <a:t>‹#›</a:t>
            </a:fld>
            <a:endParaRPr lang="en-US"/>
          </a:p>
        </p:txBody>
      </p:sp>
    </p:spTree>
    <p:extLst>
      <p:ext uri="{BB962C8B-B14F-4D97-AF65-F5344CB8AC3E}">
        <p14:creationId xmlns:p14="http://schemas.microsoft.com/office/powerpoint/2010/main" val="2782449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87FB5-D50E-5A52-E89B-8910BA4EE1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52EB0E-B8D0-D525-640C-791D7E5DEB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73D7D0-74F5-9E09-59D0-7B2A558501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ABF0F3-BCA7-DC73-CC9A-C9EFA50E94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445931-0806-ABE6-4FDF-FFEBBC879A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4EF2A9-1108-EEF6-A33B-2409E620EA69}"/>
              </a:ext>
            </a:extLst>
          </p:cNvPr>
          <p:cNvSpPr>
            <a:spLocks noGrp="1"/>
          </p:cNvSpPr>
          <p:nvPr>
            <p:ph type="dt" sz="half" idx="10"/>
          </p:nvPr>
        </p:nvSpPr>
        <p:spPr/>
        <p:txBody>
          <a:bodyPr/>
          <a:lstStyle/>
          <a:p>
            <a:fld id="{18D739C1-3407-4B8B-9410-D90919A2794B}" type="datetimeFigureOut">
              <a:rPr lang="en-US" smtClean="0"/>
              <a:t>9/15/2023</a:t>
            </a:fld>
            <a:endParaRPr lang="en-US"/>
          </a:p>
        </p:txBody>
      </p:sp>
      <p:sp>
        <p:nvSpPr>
          <p:cNvPr id="8" name="Footer Placeholder 7">
            <a:extLst>
              <a:ext uri="{FF2B5EF4-FFF2-40B4-BE49-F238E27FC236}">
                <a16:creationId xmlns:a16="http://schemas.microsoft.com/office/drawing/2014/main" id="{FCA95C9B-79C2-D333-C3C0-1EA7500D17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652D6E-A5AC-C821-B333-E92C47DAE830}"/>
              </a:ext>
            </a:extLst>
          </p:cNvPr>
          <p:cNvSpPr>
            <a:spLocks noGrp="1"/>
          </p:cNvSpPr>
          <p:nvPr>
            <p:ph type="sldNum" sz="quarter" idx="12"/>
          </p:nvPr>
        </p:nvSpPr>
        <p:spPr/>
        <p:txBody>
          <a:bodyPr/>
          <a:lstStyle/>
          <a:p>
            <a:fld id="{E56841D0-892A-4C7D-83BA-EE3A7BF99535}" type="slidenum">
              <a:rPr lang="en-US" smtClean="0"/>
              <a:t>‹#›</a:t>
            </a:fld>
            <a:endParaRPr lang="en-US"/>
          </a:p>
        </p:txBody>
      </p:sp>
    </p:spTree>
    <p:extLst>
      <p:ext uri="{BB962C8B-B14F-4D97-AF65-F5344CB8AC3E}">
        <p14:creationId xmlns:p14="http://schemas.microsoft.com/office/powerpoint/2010/main" val="2738977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E407D-C280-1A8E-B80C-C2AC52AA59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1716EE-6892-8652-14FB-DED5BC6E851C}"/>
              </a:ext>
            </a:extLst>
          </p:cNvPr>
          <p:cNvSpPr>
            <a:spLocks noGrp="1"/>
          </p:cNvSpPr>
          <p:nvPr>
            <p:ph type="dt" sz="half" idx="10"/>
          </p:nvPr>
        </p:nvSpPr>
        <p:spPr/>
        <p:txBody>
          <a:bodyPr/>
          <a:lstStyle/>
          <a:p>
            <a:fld id="{18D739C1-3407-4B8B-9410-D90919A2794B}" type="datetimeFigureOut">
              <a:rPr lang="en-US" smtClean="0"/>
              <a:t>9/15/2023</a:t>
            </a:fld>
            <a:endParaRPr lang="en-US"/>
          </a:p>
        </p:txBody>
      </p:sp>
      <p:sp>
        <p:nvSpPr>
          <p:cNvPr id="4" name="Footer Placeholder 3">
            <a:extLst>
              <a:ext uri="{FF2B5EF4-FFF2-40B4-BE49-F238E27FC236}">
                <a16:creationId xmlns:a16="http://schemas.microsoft.com/office/drawing/2014/main" id="{60C3C416-79FC-5CFA-29F3-233ABB6F55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EB284F-5C7F-078A-4DC7-85DEBE166131}"/>
              </a:ext>
            </a:extLst>
          </p:cNvPr>
          <p:cNvSpPr>
            <a:spLocks noGrp="1"/>
          </p:cNvSpPr>
          <p:nvPr>
            <p:ph type="sldNum" sz="quarter" idx="12"/>
          </p:nvPr>
        </p:nvSpPr>
        <p:spPr/>
        <p:txBody>
          <a:bodyPr/>
          <a:lstStyle/>
          <a:p>
            <a:fld id="{E56841D0-892A-4C7D-83BA-EE3A7BF99535}" type="slidenum">
              <a:rPr lang="en-US" smtClean="0"/>
              <a:t>‹#›</a:t>
            </a:fld>
            <a:endParaRPr lang="en-US"/>
          </a:p>
        </p:txBody>
      </p:sp>
    </p:spTree>
    <p:extLst>
      <p:ext uri="{BB962C8B-B14F-4D97-AF65-F5344CB8AC3E}">
        <p14:creationId xmlns:p14="http://schemas.microsoft.com/office/powerpoint/2010/main" val="2616875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EAAD2D-B97B-D117-AD63-B895976A64B8}"/>
              </a:ext>
            </a:extLst>
          </p:cNvPr>
          <p:cNvSpPr>
            <a:spLocks noGrp="1"/>
          </p:cNvSpPr>
          <p:nvPr>
            <p:ph type="dt" sz="half" idx="10"/>
          </p:nvPr>
        </p:nvSpPr>
        <p:spPr/>
        <p:txBody>
          <a:bodyPr/>
          <a:lstStyle/>
          <a:p>
            <a:fld id="{18D739C1-3407-4B8B-9410-D90919A2794B}" type="datetimeFigureOut">
              <a:rPr lang="en-US" smtClean="0"/>
              <a:t>9/15/2023</a:t>
            </a:fld>
            <a:endParaRPr lang="en-US"/>
          </a:p>
        </p:txBody>
      </p:sp>
      <p:sp>
        <p:nvSpPr>
          <p:cNvPr id="3" name="Footer Placeholder 2">
            <a:extLst>
              <a:ext uri="{FF2B5EF4-FFF2-40B4-BE49-F238E27FC236}">
                <a16:creationId xmlns:a16="http://schemas.microsoft.com/office/drawing/2014/main" id="{ADB5DB30-F83C-7B3F-E384-209D82C9B7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77FE60-6AD3-2D61-AEAF-BF7A489F2944}"/>
              </a:ext>
            </a:extLst>
          </p:cNvPr>
          <p:cNvSpPr>
            <a:spLocks noGrp="1"/>
          </p:cNvSpPr>
          <p:nvPr>
            <p:ph type="sldNum" sz="quarter" idx="12"/>
          </p:nvPr>
        </p:nvSpPr>
        <p:spPr/>
        <p:txBody>
          <a:bodyPr/>
          <a:lstStyle/>
          <a:p>
            <a:fld id="{E56841D0-892A-4C7D-83BA-EE3A7BF99535}" type="slidenum">
              <a:rPr lang="en-US" smtClean="0"/>
              <a:t>‹#›</a:t>
            </a:fld>
            <a:endParaRPr lang="en-US"/>
          </a:p>
        </p:txBody>
      </p:sp>
    </p:spTree>
    <p:extLst>
      <p:ext uri="{BB962C8B-B14F-4D97-AF65-F5344CB8AC3E}">
        <p14:creationId xmlns:p14="http://schemas.microsoft.com/office/powerpoint/2010/main" val="2531369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E397E-7423-F62C-9DDD-3ABA66805D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18F4EB-879A-A08F-C1B7-C54B37B44B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5124D1-41DA-2E31-F831-D67FE65A21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914437-BAF3-E6D7-667B-62A25F71B56D}"/>
              </a:ext>
            </a:extLst>
          </p:cNvPr>
          <p:cNvSpPr>
            <a:spLocks noGrp="1"/>
          </p:cNvSpPr>
          <p:nvPr>
            <p:ph type="dt" sz="half" idx="10"/>
          </p:nvPr>
        </p:nvSpPr>
        <p:spPr/>
        <p:txBody>
          <a:bodyPr/>
          <a:lstStyle/>
          <a:p>
            <a:fld id="{18D739C1-3407-4B8B-9410-D90919A2794B}" type="datetimeFigureOut">
              <a:rPr lang="en-US" smtClean="0"/>
              <a:t>9/15/2023</a:t>
            </a:fld>
            <a:endParaRPr lang="en-US"/>
          </a:p>
        </p:txBody>
      </p:sp>
      <p:sp>
        <p:nvSpPr>
          <p:cNvPr id="6" name="Footer Placeholder 5">
            <a:extLst>
              <a:ext uri="{FF2B5EF4-FFF2-40B4-BE49-F238E27FC236}">
                <a16:creationId xmlns:a16="http://schemas.microsoft.com/office/drawing/2014/main" id="{7C9263B2-00C1-8FAE-9B00-B04A760682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4912F2-33F6-4EFE-1ADB-535891B4A611}"/>
              </a:ext>
            </a:extLst>
          </p:cNvPr>
          <p:cNvSpPr>
            <a:spLocks noGrp="1"/>
          </p:cNvSpPr>
          <p:nvPr>
            <p:ph type="sldNum" sz="quarter" idx="12"/>
          </p:nvPr>
        </p:nvSpPr>
        <p:spPr/>
        <p:txBody>
          <a:bodyPr/>
          <a:lstStyle/>
          <a:p>
            <a:fld id="{E56841D0-892A-4C7D-83BA-EE3A7BF99535}" type="slidenum">
              <a:rPr lang="en-US" smtClean="0"/>
              <a:t>‹#›</a:t>
            </a:fld>
            <a:endParaRPr lang="en-US"/>
          </a:p>
        </p:txBody>
      </p:sp>
    </p:spTree>
    <p:extLst>
      <p:ext uri="{BB962C8B-B14F-4D97-AF65-F5344CB8AC3E}">
        <p14:creationId xmlns:p14="http://schemas.microsoft.com/office/powerpoint/2010/main" val="4044710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48F00-FBD3-5348-625A-3B9911F58E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1D5CCB-D6E0-AA04-F571-FB3774E0BC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9D206B3-A7FD-E069-D7C5-5184B38A43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6C88DB-0972-333A-2426-2EAAD89ADB25}"/>
              </a:ext>
            </a:extLst>
          </p:cNvPr>
          <p:cNvSpPr>
            <a:spLocks noGrp="1"/>
          </p:cNvSpPr>
          <p:nvPr>
            <p:ph type="dt" sz="half" idx="10"/>
          </p:nvPr>
        </p:nvSpPr>
        <p:spPr/>
        <p:txBody>
          <a:bodyPr/>
          <a:lstStyle/>
          <a:p>
            <a:fld id="{18D739C1-3407-4B8B-9410-D90919A2794B}" type="datetimeFigureOut">
              <a:rPr lang="en-US" smtClean="0"/>
              <a:t>9/15/2023</a:t>
            </a:fld>
            <a:endParaRPr lang="en-US"/>
          </a:p>
        </p:txBody>
      </p:sp>
      <p:sp>
        <p:nvSpPr>
          <p:cNvPr id="6" name="Footer Placeholder 5">
            <a:extLst>
              <a:ext uri="{FF2B5EF4-FFF2-40B4-BE49-F238E27FC236}">
                <a16:creationId xmlns:a16="http://schemas.microsoft.com/office/drawing/2014/main" id="{B4A02A8B-D277-48BA-DE40-0ADAD6302A4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9CF652B-363C-8C2B-6F14-83ED8B8C5A3E}"/>
              </a:ext>
            </a:extLst>
          </p:cNvPr>
          <p:cNvSpPr>
            <a:spLocks noGrp="1"/>
          </p:cNvSpPr>
          <p:nvPr>
            <p:ph type="sldNum" sz="quarter" idx="12"/>
          </p:nvPr>
        </p:nvSpPr>
        <p:spPr/>
        <p:txBody>
          <a:bodyPr/>
          <a:lstStyle/>
          <a:p>
            <a:fld id="{E56841D0-892A-4C7D-83BA-EE3A7BF99535}" type="slidenum">
              <a:rPr lang="en-US" smtClean="0"/>
              <a:t>‹#›</a:t>
            </a:fld>
            <a:endParaRPr lang="en-US"/>
          </a:p>
        </p:txBody>
      </p:sp>
    </p:spTree>
    <p:extLst>
      <p:ext uri="{BB962C8B-B14F-4D97-AF65-F5344CB8AC3E}">
        <p14:creationId xmlns:p14="http://schemas.microsoft.com/office/powerpoint/2010/main" val="4097407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4BC08F-8BFE-0759-F299-86858812A2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CF5464-7177-139F-6930-5ADC35D3D8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3FDC7D-4577-7F6F-B789-EFD5D7368C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D739C1-3407-4B8B-9410-D90919A2794B}" type="datetimeFigureOut">
              <a:rPr lang="en-US" smtClean="0"/>
              <a:t>9/15/2023</a:t>
            </a:fld>
            <a:endParaRPr lang="en-US"/>
          </a:p>
        </p:txBody>
      </p:sp>
      <p:sp>
        <p:nvSpPr>
          <p:cNvPr id="5" name="Footer Placeholder 4">
            <a:extLst>
              <a:ext uri="{FF2B5EF4-FFF2-40B4-BE49-F238E27FC236}">
                <a16:creationId xmlns:a16="http://schemas.microsoft.com/office/drawing/2014/main" id="{473C8275-7D7C-8A6F-137F-695BDD5B02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BF7E8A-ED95-FCFC-5B9C-20A93D066B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6841D0-892A-4C7D-83BA-EE3A7BF99535}" type="slidenum">
              <a:rPr lang="en-US" smtClean="0"/>
              <a:t>‹#›</a:t>
            </a:fld>
            <a:endParaRPr lang="en-US"/>
          </a:p>
        </p:txBody>
      </p:sp>
    </p:spTree>
    <p:extLst>
      <p:ext uri="{BB962C8B-B14F-4D97-AF65-F5344CB8AC3E}">
        <p14:creationId xmlns:p14="http://schemas.microsoft.com/office/powerpoint/2010/main" val="3016392426"/>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screight@ed.sc.gov" TargetMode="Externa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hyperlink" Target="http://temoscontodabondo.blogspot.com/2014/06/o-corazon-de-xupiter-deledicia-costas.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hyperlink" Target="https://www.riversidedatamanager.com/BalancedManagement/user/signin" TargetMode="External"/><Relationship Id="rId4" Type="http://schemas.openxmlformats.org/officeDocument/2006/relationships/image" Target="../media/image34.svg"/></Relationships>
</file>

<file path=ppt/slides/_rels/slide4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info.riversideinsights.com/scdoe"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1">
            <a:extLst>
              <a:ext uri="{FF2B5EF4-FFF2-40B4-BE49-F238E27FC236}">
                <a16:creationId xmlns:a16="http://schemas.microsoft.com/office/drawing/2014/main" id="{337940BB-FBC4-492E-BD92-3B7B914D0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5D08E2-D67D-F8E6-003D-78D259BDDF01}"/>
              </a:ext>
            </a:extLst>
          </p:cNvPr>
          <p:cNvSpPr>
            <a:spLocks noGrp="1"/>
          </p:cNvSpPr>
          <p:nvPr>
            <p:ph type="ctrTitle"/>
          </p:nvPr>
        </p:nvSpPr>
        <p:spPr>
          <a:xfrm>
            <a:off x="4853988" y="320041"/>
            <a:ext cx="6707084" cy="3892668"/>
          </a:xfrm>
        </p:spPr>
        <p:txBody>
          <a:bodyPr>
            <a:normAutofit/>
          </a:bodyPr>
          <a:lstStyle/>
          <a:p>
            <a:pPr algn="l"/>
            <a:r>
              <a:rPr lang="en-US" sz="4800" b="1" dirty="0"/>
              <a:t>Gifted and Talented Assessment Program for Grade 2 Students</a:t>
            </a:r>
            <a:endParaRPr lang="en-US" sz="4800" dirty="0"/>
          </a:p>
        </p:txBody>
      </p:sp>
      <p:sp>
        <p:nvSpPr>
          <p:cNvPr id="3" name="Subtitle 2">
            <a:extLst>
              <a:ext uri="{FF2B5EF4-FFF2-40B4-BE49-F238E27FC236}">
                <a16:creationId xmlns:a16="http://schemas.microsoft.com/office/drawing/2014/main" id="{B309BE5D-9F22-B5C5-F7BE-569983E25647}"/>
              </a:ext>
            </a:extLst>
          </p:cNvPr>
          <p:cNvSpPr>
            <a:spLocks noGrp="1"/>
          </p:cNvSpPr>
          <p:nvPr>
            <p:ph type="subTitle" idx="1"/>
          </p:nvPr>
        </p:nvSpPr>
        <p:spPr>
          <a:xfrm>
            <a:off x="4853699" y="4631161"/>
            <a:ext cx="6707366" cy="1569486"/>
          </a:xfrm>
        </p:spPr>
        <p:txBody>
          <a:bodyPr>
            <a:normAutofit/>
          </a:bodyPr>
          <a:lstStyle/>
          <a:p>
            <a:pPr algn="l"/>
            <a:r>
              <a:rPr lang="en-US" b="1" dirty="0"/>
              <a:t>Fall 2023 Pretest Workshop- </a:t>
            </a:r>
          </a:p>
          <a:p>
            <a:pPr algn="l"/>
            <a:r>
              <a:rPr lang="en-US" b="1" dirty="0"/>
              <a:t>Online Administration</a:t>
            </a:r>
          </a:p>
        </p:txBody>
      </p:sp>
      <p:pic>
        <p:nvPicPr>
          <p:cNvPr id="5" name="Picture 4" descr="Iowa logo">
            <a:extLst>
              <a:ext uri="{FF2B5EF4-FFF2-40B4-BE49-F238E27FC236}">
                <a16:creationId xmlns:a16="http://schemas.microsoft.com/office/drawing/2014/main" id="{DDA8A2A7-1D19-8D47-9CC1-782A85C3FE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715" y="5912392"/>
            <a:ext cx="2175510" cy="576510"/>
          </a:xfrm>
          <a:prstGeom prst="rect">
            <a:avLst/>
          </a:prstGeom>
        </p:spPr>
      </p:pic>
      <p:sp>
        <p:nvSpPr>
          <p:cNvPr id="1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3987"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CogAT logo">
            <a:extLst>
              <a:ext uri="{FF2B5EF4-FFF2-40B4-BE49-F238E27FC236}">
                <a16:creationId xmlns:a16="http://schemas.microsoft.com/office/drawing/2014/main" id="{7EB04B92-6C9C-74A9-3B83-82E45898FB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5857" y="6076944"/>
            <a:ext cx="1591818" cy="568897"/>
          </a:xfrm>
          <a:prstGeom prst="rect">
            <a:avLst/>
          </a:prstGeom>
        </p:spPr>
      </p:pic>
      <p:pic>
        <p:nvPicPr>
          <p:cNvPr id="6" name="Picture 5" descr="SCDE logo">
            <a:extLst>
              <a:ext uri="{FF2B5EF4-FFF2-40B4-BE49-F238E27FC236}">
                <a16:creationId xmlns:a16="http://schemas.microsoft.com/office/drawing/2014/main" id="{85645EC5-A323-BAF4-61DF-4D2F5F0970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715" y="239568"/>
            <a:ext cx="1438937" cy="1412077"/>
          </a:xfrm>
          <a:prstGeom prst="rect">
            <a:avLst/>
          </a:prstGeom>
        </p:spPr>
      </p:pic>
    </p:spTree>
    <p:extLst>
      <p:ext uri="{BB962C8B-B14F-4D97-AF65-F5344CB8AC3E}">
        <p14:creationId xmlns:p14="http://schemas.microsoft.com/office/powerpoint/2010/main" val="2294197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4573EAB-3B0F-8F16-D77A-8AD243EA8C10}"/>
              </a:ext>
            </a:extLst>
          </p:cNvPr>
          <p:cNvSpPr>
            <a:spLocks noGrp="1"/>
          </p:cNvSpPr>
          <p:nvPr>
            <p:ph type="title"/>
          </p:nvPr>
        </p:nvSpPr>
        <p:spPr>
          <a:xfrm>
            <a:off x="838200" y="272660"/>
            <a:ext cx="10515600" cy="857500"/>
          </a:xfrm>
        </p:spPr>
        <p:txBody>
          <a:bodyPr/>
          <a:lstStyle/>
          <a:p>
            <a:r>
              <a:rPr lang="en-US" b="1" dirty="0">
                <a:solidFill>
                  <a:schemeClr val="tx2"/>
                </a:solidFill>
              </a:rPr>
              <a:t>Administration of </a:t>
            </a:r>
            <a:r>
              <a:rPr lang="en-US" b="1" i="1" dirty="0">
                <a:solidFill>
                  <a:schemeClr val="tx2"/>
                </a:solidFill>
              </a:rPr>
              <a:t>CogAT</a:t>
            </a:r>
            <a:r>
              <a:rPr lang="en-US" b="1" dirty="0">
                <a:solidFill>
                  <a:schemeClr val="tx2"/>
                </a:solidFill>
              </a:rPr>
              <a:t> and </a:t>
            </a:r>
            <a:r>
              <a:rPr lang="en-US" b="1" i="1" dirty="0">
                <a:solidFill>
                  <a:schemeClr val="tx2"/>
                </a:solidFill>
              </a:rPr>
              <a:t>IA</a:t>
            </a:r>
            <a:endParaRPr lang="en-US" b="1" dirty="0">
              <a:solidFill>
                <a:schemeClr val="tx2"/>
              </a:solidFill>
            </a:endParaRPr>
          </a:p>
        </p:txBody>
      </p:sp>
      <p:sp>
        <p:nvSpPr>
          <p:cNvPr id="3" name="Content Placeholder 2">
            <a:extLst>
              <a:ext uri="{FF2B5EF4-FFF2-40B4-BE49-F238E27FC236}">
                <a16:creationId xmlns:a16="http://schemas.microsoft.com/office/drawing/2014/main" id="{8C187DE0-B757-AFC5-49D5-04DB2E01A372}"/>
              </a:ext>
            </a:extLst>
          </p:cNvPr>
          <p:cNvSpPr>
            <a:spLocks noGrp="1"/>
          </p:cNvSpPr>
          <p:nvPr>
            <p:ph idx="1"/>
          </p:nvPr>
        </p:nvSpPr>
        <p:spPr>
          <a:xfrm>
            <a:off x="614855" y="1253331"/>
            <a:ext cx="10941269" cy="4351338"/>
          </a:xfrm>
        </p:spPr>
        <p:txBody>
          <a:bodyPr>
            <a:normAutofit fontScale="92500"/>
          </a:bodyPr>
          <a:lstStyle/>
          <a:p>
            <a:pPr marL="342900" indent="-342900">
              <a:lnSpc>
                <a:spcPct val="100000"/>
              </a:lnSpc>
              <a:spcAft>
                <a:spcPts val="1200"/>
              </a:spcAft>
              <a:buFont typeface="Arial" pitchFamily="34" charset="0"/>
              <a:buChar char="•"/>
            </a:pPr>
            <a:r>
              <a:rPr lang="en-US" altLang="en-US" dirty="0">
                <a:solidFill>
                  <a:schemeClr val="tx2"/>
                </a:solidFill>
              </a:rPr>
              <a:t>Monitor Students – It is important to monitor the students to make certain each one understands the subtest instructions, is working on the correct question, and is marking their selections in the online test properly.</a:t>
            </a:r>
          </a:p>
          <a:p>
            <a:pPr marL="342900" indent="-342900">
              <a:lnSpc>
                <a:spcPct val="100000"/>
              </a:lnSpc>
              <a:spcAft>
                <a:spcPts val="1200"/>
              </a:spcAft>
              <a:buFont typeface="Arial" pitchFamily="34" charset="0"/>
              <a:buChar char="•"/>
            </a:pPr>
            <a:r>
              <a:rPr lang="en-US" altLang="en-US" dirty="0">
                <a:solidFill>
                  <a:schemeClr val="tx2"/>
                </a:solidFill>
              </a:rPr>
              <a:t>Review practice questions with students – Always try to ensure that students understand what they are supposed to do before starting the subtest.</a:t>
            </a:r>
          </a:p>
          <a:p>
            <a:pPr marL="342900" indent="-342900">
              <a:lnSpc>
                <a:spcPct val="100000"/>
              </a:lnSpc>
              <a:spcAft>
                <a:spcPts val="1200"/>
              </a:spcAft>
              <a:buFont typeface="Arial" pitchFamily="34" charset="0"/>
              <a:buChar char="•"/>
            </a:pPr>
            <a:r>
              <a:rPr lang="en-US" altLang="en-US" dirty="0">
                <a:solidFill>
                  <a:schemeClr val="tx2"/>
                </a:solidFill>
              </a:rPr>
              <a:t>Pace the test to fit the students – Tests are designed to measure how well, rather than how rapidly students can solve reasoning problems. Adjust the pace of the testing to fit the skill level of the students.</a:t>
            </a:r>
          </a:p>
        </p:txBody>
      </p:sp>
      <p:pic>
        <p:nvPicPr>
          <p:cNvPr id="7" name="Picture 6" descr="CogAT logo">
            <a:extLst>
              <a:ext uri="{FF2B5EF4-FFF2-40B4-BE49-F238E27FC236}">
                <a16:creationId xmlns:a16="http://schemas.microsoft.com/office/drawing/2014/main" id="{2665E17A-20D9-CEBE-76D5-B6F47B6E04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2922" y="5951356"/>
            <a:ext cx="1773936" cy="633984"/>
          </a:xfrm>
          <a:prstGeom prst="rect">
            <a:avLst/>
          </a:prstGeom>
        </p:spPr>
      </p:pic>
      <p:pic>
        <p:nvPicPr>
          <p:cNvPr id="8" name="Picture 7" descr="Iowa logo">
            <a:extLst>
              <a:ext uri="{FF2B5EF4-FFF2-40B4-BE49-F238E27FC236}">
                <a16:creationId xmlns:a16="http://schemas.microsoft.com/office/drawing/2014/main" id="{B8AFB9AB-D57A-04BD-3ACD-D2B86EBE6C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261" y="5742272"/>
            <a:ext cx="2734249" cy="724770"/>
          </a:xfrm>
          <a:prstGeom prst="rect">
            <a:avLst/>
          </a:prstGeom>
        </p:spPr>
      </p:pic>
    </p:spTree>
    <p:extLst>
      <p:ext uri="{BB962C8B-B14F-4D97-AF65-F5344CB8AC3E}">
        <p14:creationId xmlns:p14="http://schemas.microsoft.com/office/powerpoint/2010/main" val="2859970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02963-E4F4-C0AD-6D80-2D226CEA3821}"/>
              </a:ext>
            </a:extLst>
          </p:cNvPr>
          <p:cNvSpPr>
            <a:spLocks noGrp="1"/>
          </p:cNvSpPr>
          <p:nvPr>
            <p:ph type="title"/>
          </p:nvPr>
        </p:nvSpPr>
        <p:spPr>
          <a:xfrm>
            <a:off x="838200" y="282933"/>
            <a:ext cx="10515600" cy="806129"/>
          </a:xfrm>
        </p:spPr>
        <p:txBody>
          <a:bodyPr>
            <a:normAutofit/>
          </a:bodyPr>
          <a:lstStyle/>
          <a:p>
            <a:r>
              <a:rPr lang="en-US" b="1" i="1" dirty="0">
                <a:solidFill>
                  <a:schemeClr val="tx2"/>
                </a:solidFill>
              </a:rPr>
              <a:t>Cognitive Ability Test (CogAT</a:t>
            </a:r>
            <a:r>
              <a:rPr lang="en-US" b="1" i="1" baseline="30000" dirty="0">
                <a:solidFill>
                  <a:schemeClr val="tx2"/>
                </a:solidFill>
              </a:rPr>
              <a:t>®</a:t>
            </a:r>
            <a:r>
              <a:rPr lang="en-US" b="1" i="1" dirty="0">
                <a:solidFill>
                  <a:schemeClr val="tx2"/>
                </a:solidFill>
              </a:rPr>
              <a:t>)</a:t>
            </a:r>
            <a:endParaRPr lang="en-US" b="1" dirty="0">
              <a:solidFill>
                <a:schemeClr val="tx2"/>
              </a:solidFill>
            </a:endParaRPr>
          </a:p>
        </p:txBody>
      </p:sp>
      <p:pic>
        <p:nvPicPr>
          <p:cNvPr id="5" name="Picture 4" descr="CogAT logo">
            <a:extLst>
              <a:ext uri="{FF2B5EF4-FFF2-40B4-BE49-F238E27FC236}">
                <a16:creationId xmlns:a16="http://schemas.microsoft.com/office/drawing/2014/main" id="{CF326683-BBE1-A706-5477-6890267097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2183" y="393922"/>
            <a:ext cx="1773936" cy="633984"/>
          </a:xfrm>
          <a:prstGeom prst="rect">
            <a:avLst/>
          </a:prstGeom>
        </p:spPr>
      </p:pic>
      <p:sp>
        <p:nvSpPr>
          <p:cNvPr id="3" name="TextBox 2">
            <a:extLst>
              <a:ext uri="{FF2B5EF4-FFF2-40B4-BE49-F238E27FC236}">
                <a16:creationId xmlns:a16="http://schemas.microsoft.com/office/drawing/2014/main" id="{55B38010-D3A1-2933-2771-B742EA8B4F19}"/>
              </a:ext>
            </a:extLst>
          </p:cNvPr>
          <p:cNvSpPr txBox="1"/>
          <p:nvPr/>
        </p:nvSpPr>
        <p:spPr>
          <a:xfrm>
            <a:off x="584061" y="1181234"/>
            <a:ext cx="9720919" cy="523220"/>
          </a:xfrm>
          <a:prstGeom prst="rect">
            <a:avLst/>
          </a:prstGeom>
          <a:noFill/>
        </p:spPr>
        <p:txBody>
          <a:bodyPr wrap="square" rtlCol="0">
            <a:spAutoFit/>
          </a:bodyPr>
          <a:lstStyle/>
          <a:p>
            <a:r>
              <a:rPr lang="en-US" sz="2800" dirty="0">
                <a:solidFill>
                  <a:schemeClr val="tx2"/>
                </a:solidFill>
              </a:rPr>
              <a:t>All of the following CogAT tests </a:t>
            </a:r>
            <a:r>
              <a:rPr lang="en-US" sz="2800" b="1" i="1" dirty="0">
                <a:solidFill>
                  <a:schemeClr val="tx2"/>
                </a:solidFill>
              </a:rPr>
              <a:t>must be </a:t>
            </a:r>
            <a:r>
              <a:rPr lang="en-US" sz="2800" dirty="0">
                <a:solidFill>
                  <a:schemeClr val="tx2"/>
                </a:solidFill>
              </a:rPr>
              <a:t>administered: </a:t>
            </a:r>
          </a:p>
        </p:txBody>
      </p:sp>
      <p:graphicFrame>
        <p:nvGraphicFramePr>
          <p:cNvPr id="4" name="Table 6" descr="Table outlining Required sections of each test, number of items, and estimated time (minutes)">
            <a:extLst>
              <a:ext uri="{FF2B5EF4-FFF2-40B4-BE49-F238E27FC236}">
                <a16:creationId xmlns:a16="http://schemas.microsoft.com/office/drawing/2014/main" id="{936BAC03-9AA6-BB2F-3EC2-135B63647F11}"/>
              </a:ext>
            </a:extLst>
          </p:cNvPr>
          <p:cNvGraphicFramePr>
            <a:graphicFrameLocks noGrp="1"/>
          </p:cNvGraphicFramePr>
          <p:nvPr>
            <p:extLst>
              <p:ext uri="{D42A27DB-BD31-4B8C-83A1-F6EECF244321}">
                <p14:modId xmlns:p14="http://schemas.microsoft.com/office/powerpoint/2010/main" val="2149929564"/>
              </p:ext>
            </p:extLst>
          </p:nvPr>
        </p:nvGraphicFramePr>
        <p:xfrm>
          <a:off x="718457" y="1796626"/>
          <a:ext cx="6712357" cy="3841244"/>
        </p:xfrm>
        <a:graphic>
          <a:graphicData uri="http://schemas.openxmlformats.org/drawingml/2006/table">
            <a:tbl>
              <a:tblPr firstRow="1" bandRow="1">
                <a:effectLst>
                  <a:outerShdw blurRad="50800" dist="38100" dir="2700000" algn="tl" rotWithShape="0">
                    <a:prstClr val="black">
                      <a:alpha val="40000"/>
                    </a:prstClr>
                  </a:outerShdw>
                </a:effectLst>
              </a:tblPr>
              <a:tblGrid>
                <a:gridCol w="2487198">
                  <a:extLst>
                    <a:ext uri="{9D8B030D-6E8A-4147-A177-3AD203B41FA5}">
                      <a16:colId xmlns:a16="http://schemas.microsoft.com/office/drawing/2014/main" val="2796197955"/>
                    </a:ext>
                  </a:extLst>
                </a:gridCol>
                <a:gridCol w="1566042">
                  <a:extLst>
                    <a:ext uri="{9D8B030D-6E8A-4147-A177-3AD203B41FA5}">
                      <a16:colId xmlns:a16="http://schemas.microsoft.com/office/drawing/2014/main" val="1768918353"/>
                    </a:ext>
                  </a:extLst>
                </a:gridCol>
                <a:gridCol w="2659117">
                  <a:extLst>
                    <a:ext uri="{9D8B030D-6E8A-4147-A177-3AD203B41FA5}">
                      <a16:colId xmlns:a16="http://schemas.microsoft.com/office/drawing/2014/main" val="3904427743"/>
                    </a:ext>
                  </a:extLst>
                </a:gridCol>
              </a:tblGrid>
              <a:tr h="640844">
                <a:tc>
                  <a:txBody>
                    <a:bodyPr/>
                    <a:lstStyle/>
                    <a:p>
                      <a:pPr algn="l"/>
                      <a:r>
                        <a:rPr lang="en-US" sz="1400" b="1" dirty="0">
                          <a:solidFill>
                            <a:schemeClr val="bg1"/>
                          </a:solidFill>
                        </a:rPr>
                        <a:t>Required Sections of Each Test</a:t>
                      </a:r>
                    </a:p>
                  </a:txBody>
                  <a:tcPr anchor="b" anchorCtr="1">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tx2"/>
                    </a:solidFill>
                  </a:tcPr>
                </a:tc>
                <a:tc>
                  <a:txBody>
                    <a:bodyPr/>
                    <a:lstStyle/>
                    <a:p>
                      <a:r>
                        <a:rPr lang="en-US" sz="1400" b="1" dirty="0">
                          <a:solidFill>
                            <a:schemeClr val="bg1"/>
                          </a:solidFill>
                        </a:rPr>
                        <a:t>Number of Items</a:t>
                      </a:r>
                    </a:p>
                  </a:txBody>
                  <a:tcPr anchor="b" anchorCtr="1">
                    <a:lnL w="12700" cmpd="sng">
                      <a:noFill/>
                      <a:prstDash val="solid"/>
                    </a:lnL>
                    <a:solidFill>
                      <a:schemeClr val="tx2"/>
                    </a:solidFill>
                  </a:tcPr>
                </a:tc>
                <a:tc>
                  <a:txBody>
                    <a:bodyPr/>
                    <a:lstStyle/>
                    <a:p>
                      <a:r>
                        <a:rPr lang="en-US" sz="1400" b="1" dirty="0">
                          <a:solidFill>
                            <a:schemeClr val="bg1"/>
                          </a:solidFill>
                        </a:rPr>
                        <a:t>Estimated Time (minutes)</a:t>
                      </a:r>
                    </a:p>
                  </a:txBody>
                  <a:tcPr anchor="b" anchorCtr="1">
                    <a:solidFill>
                      <a:schemeClr val="tx2"/>
                    </a:solidFill>
                  </a:tcPr>
                </a:tc>
                <a:extLst>
                  <a:ext uri="{0D108BD9-81ED-4DB2-BD59-A6C34878D82A}">
                    <a16:rowId xmlns:a16="http://schemas.microsoft.com/office/drawing/2014/main" val="706840363"/>
                  </a:ext>
                </a:extLst>
              </a:tr>
              <a:tr h="839323">
                <a:tc>
                  <a:txBody>
                    <a:bodyPr/>
                    <a:lstStyle/>
                    <a:p>
                      <a:r>
                        <a:rPr lang="en-US" sz="1600" dirty="0"/>
                        <a:t>Verbal Battery</a:t>
                      </a:r>
                    </a:p>
                    <a:p>
                      <a:pPr marL="171450" indent="-171450">
                        <a:buFont typeface="Arial" panose="020B0604020202020204" pitchFamily="34" charset="0"/>
                        <a:buChar char="•"/>
                      </a:pPr>
                      <a:r>
                        <a:rPr lang="en-US" sz="1600" dirty="0"/>
                        <a:t>Picture Analogies</a:t>
                      </a:r>
                    </a:p>
                    <a:p>
                      <a:pPr marL="171450" indent="-171450">
                        <a:buFont typeface="Arial" panose="020B0604020202020204" pitchFamily="34" charset="0"/>
                        <a:buChar char="•"/>
                      </a:pPr>
                      <a:r>
                        <a:rPr lang="en-US" sz="1600" dirty="0"/>
                        <a:t>Sentence Competition</a:t>
                      </a:r>
                    </a:p>
                    <a:p>
                      <a:pPr marL="171450" indent="-171450">
                        <a:buFont typeface="Arial" panose="020B0604020202020204" pitchFamily="34" charset="0"/>
                        <a:buChar char="•"/>
                      </a:pPr>
                      <a:r>
                        <a:rPr lang="en-US" sz="1600" dirty="0"/>
                        <a:t>Picture Classification</a:t>
                      </a:r>
                    </a:p>
                  </a:txBody>
                  <a:tcPr>
                    <a:lnT w="12700" cmpd="sng">
                      <a:noFill/>
                      <a:prstDash val="solid"/>
                    </a:lnT>
                  </a:tcPr>
                </a:tc>
                <a:tc>
                  <a:txBody>
                    <a:bodyPr/>
                    <a:lstStyle/>
                    <a:p>
                      <a:pPr algn="ctr"/>
                      <a:endParaRPr lang="en-US" sz="1600" dirty="0"/>
                    </a:p>
                    <a:p>
                      <a:pPr algn="ctr"/>
                      <a:r>
                        <a:rPr lang="en-US" sz="1600" dirty="0"/>
                        <a:t>18</a:t>
                      </a:r>
                    </a:p>
                    <a:p>
                      <a:pPr algn="ctr"/>
                      <a:r>
                        <a:rPr lang="en-US" sz="1600" dirty="0"/>
                        <a:t>18</a:t>
                      </a:r>
                    </a:p>
                    <a:p>
                      <a:pPr algn="ctr"/>
                      <a:r>
                        <a:rPr lang="en-US" sz="1600" dirty="0"/>
                        <a:t>18</a:t>
                      </a:r>
                    </a:p>
                  </a:txBody>
                  <a:tcPr/>
                </a:tc>
                <a:tc>
                  <a:txBody>
                    <a:bodyPr/>
                    <a:lstStyle/>
                    <a:p>
                      <a:pPr algn="ctr"/>
                      <a:endParaRPr lang="en-US" sz="1600" dirty="0"/>
                    </a:p>
                    <a:p>
                      <a:pPr algn="ctr"/>
                      <a:r>
                        <a:rPr lang="en-US" sz="1600" dirty="0"/>
                        <a:t>13</a:t>
                      </a:r>
                    </a:p>
                    <a:p>
                      <a:pPr algn="ctr"/>
                      <a:r>
                        <a:rPr lang="en-US" sz="1600" dirty="0"/>
                        <a:t>14</a:t>
                      </a:r>
                    </a:p>
                    <a:p>
                      <a:pPr algn="ctr"/>
                      <a:r>
                        <a:rPr lang="en-US" sz="1600" dirty="0"/>
                        <a:t>13</a:t>
                      </a:r>
                    </a:p>
                  </a:txBody>
                  <a:tcPr/>
                </a:tc>
                <a:extLst>
                  <a:ext uri="{0D108BD9-81ED-4DB2-BD59-A6C34878D82A}">
                    <a16:rowId xmlns:a16="http://schemas.microsoft.com/office/drawing/2014/main" val="1187368575"/>
                  </a:ext>
                </a:extLst>
              </a:tr>
              <a:tr h="1025839">
                <a:tc>
                  <a:txBody>
                    <a:bodyPr/>
                    <a:lstStyle/>
                    <a:p>
                      <a:r>
                        <a:rPr lang="en-US" sz="1600" dirty="0"/>
                        <a:t>Quantitative Battery</a:t>
                      </a:r>
                    </a:p>
                    <a:p>
                      <a:pPr marL="171450" indent="-171450">
                        <a:buFont typeface="Arial" panose="020B0604020202020204" pitchFamily="34" charset="0"/>
                        <a:buChar char="•"/>
                      </a:pPr>
                      <a:r>
                        <a:rPr lang="en-US" sz="1600" dirty="0"/>
                        <a:t>Number Analogies</a:t>
                      </a:r>
                    </a:p>
                    <a:p>
                      <a:pPr marL="171450" indent="-171450">
                        <a:buFont typeface="Arial" panose="020B0604020202020204" pitchFamily="34" charset="0"/>
                        <a:buChar char="•"/>
                      </a:pPr>
                      <a:r>
                        <a:rPr lang="en-US" sz="1600" dirty="0"/>
                        <a:t>Number Puzzles</a:t>
                      </a:r>
                    </a:p>
                    <a:p>
                      <a:pPr marL="171450" indent="-171450">
                        <a:buFont typeface="Arial" panose="020B0604020202020204" pitchFamily="34" charset="0"/>
                        <a:buChar char="•"/>
                      </a:pPr>
                      <a:r>
                        <a:rPr lang="en-US" sz="1600" dirty="0"/>
                        <a:t>Number Series</a:t>
                      </a:r>
                    </a:p>
                  </a:txBody>
                  <a:tcPr/>
                </a:tc>
                <a:tc>
                  <a:txBody>
                    <a:bodyPr/>
                    <a:lstStyle/>
                    <a:p>
                      <a:pPr algn="ctr"/>
                      <a:endParaRPr lang="en-US" sz="1600" dirty="0"/>
                    </a:p>
                    <a:p>
                      <a:pPr algn="ctr"/>
                      <a:r>
                        <a:rPr lang="en-US" sz="1600" dirty="0"/>
                        <a:t>18</a:t>
                      </a:r>
                    </a:p>
                    <a:p>
                      <a:pPr algn="ctr"/>
                      <a:r>
                        <a:rPr lang="en-US" sz="1600" dirty="0"/>
                        <a:t>14</a:t>
                      </a:r>
                    </a:p>
                    <a:p>
                      <a:pPr algn="ctr"/>
                      <a:r>
                        <a:rPr lang="en-US" sz="1600" dirty="0"/>
                        <a:t>18</a:t>
                      </a:r>
                    </a:p>
                  </a:txBody>
                  <a:tcPr/>
                </a:tc>
                <a:tc>
                  <a:txBody>
                    <a:bodyPr/>
                    <a:lstStyle/>
                    <a:p>
                      <a:pPr algn="ctr"/>
                      <a:endParaRPr lang="en-US" sz="1600" dirty="0"/>
                    </a:p>
                    <a:p>
                      <a:pPr algn="ctr"/>
                      <a:r>
                        <a:rPr lang="en-US" sz="1600" dirty="0"/>
                        <a:t>15</a:t>
                      </a:r>
                    </a:p>
                    <a:p>
                      <a:pPr algn="ctr"/>
                      <a:r>
                        <a:rPr lang="en-US" sz="1600" dirty="0"/>
                        <a:t>15</a:t>
                      </a:r>
                    </a:p>
                    <a:p>
                      <a:pPr algn="ctr"/>
                      <a:r>
                        <a:rPr lang="en-US" sz="1600" dirty="0"/>
                        <a:t>15</a:t>
                      </a:r>
                    </a:p>
                  </a:txBody>
                  <a:tcPr/>
                </a:tc>
                <a:extLst>
                  <a:ext uri="{0D108BD9-81ED-4DB2-BD59-A6C34878D82A}">
                    <a16:rowId xmlns:a16="http://schemas.microsoft.com/office/drawing/2014/main" val="3622763472"/>
                  </a:ext>
                </a:extLst>
              </a:tr>
              <a:tr h="839323">
                <a:tc>
                  <a:txBody>
                    <a:bodyPr/>
                    <a:lstStyle/>
                    <a:p>
                      <a:r>
                        <a:rPr lang="en-US" sz="1600" dirty="0"/>
                        <a:t>Nonverbal Battery</a:t>
                      </a:r>
                    </a:p>
                    <a:p>
                      <a:pPr marL="171450" indent="-171450">
                        <a:buFont typeface="Arial" panose="020B0604020202020204" pitchFamily="34" charset="0"/>
                        <a:buChar char="•"/>
                      </a:pPr>
                      <a:r>
                        <a:rPr lang="en-US" sz="1600" dirty="0"/>
                        <a:t>Figure Matrices</a:t>
                      </a:r>
                    </a:p>
                    <a:p>
                      <a:pPr marL="171450" indent="-171450">
                        <a:buFont typeface="Arial" panose="020B0604020202020204" pitchFamily="34" charset="0"/>
                        <a:buChar char="•"/>
                      </a:pPr>
                      <a:r>
                        <a:rPr lang="en-US" sz="1600" dirty="0"/>
                        <a:t>Paper Folding</a:t>
                      </a:r>
                    </a:p>
                    <a:p>
                      <a:pPr marL="171450" indent="-171450">
                        <a:buFont typeface="Arial" panose="020B0604020202020204" pitchFamily="34" charset="0"/>
                        <a:buChar char="•"/>
                      </a:pPr>
                      <a:r>
                        <a:rPr lang="en-US" sz="1600" dirty="0"/>
                        <a:t>Figure Classification</a:t>
                      </a:r>
                    </a:p>
                  </a:txBody>
                  <a:tcPr/>
                </a:tc>
                <a:tc>
                  <a:txBody>
                    <a:bodyPr/>
                    <a:lstStyle/>
                    <a:p>
                      <a:pPr algn="ctr"/>
                      <a:endParaRPr lang="en-US" sz="1600" dirty="0"/>
                    </a:p>
                    <a:p>
                      <a:pPr algn="ctr"/>
                      <a:r>
                        <a:rPr lang="en-US" sz="1600" dirty="0"/>
                        <a:t>18</a:t>
                      </a:r>
                    </a:p>
                    <a:p>
                      <a:pPr algn="ctr"/>
                      <a:r>
                        <a:rPr lang="en-US" sz="1600" dirty="0"/>
                        <a:t>16</a:t>
                      </a:r>
                    </a:p>
                    <a:p>
                      <a:pPr algn="ctr"/>
                      <a:r>
                        <a:rPr lang="en-US" sz="1600" dirty="0"/>
                        <a:t>18</a:t>
                      </a:r>
                    </a:p>
                  </a:txBody>
                  <a:tcPr/>
                </a:tc>
                <a:tc>
                  <a:txBody>
                    <a:bodyPr/>
                    <a:lstStyle/>
                    <a:p>
                      <a:pPr algn="ctr"/>
                      <a:endParaRPr lang="en-US" sz="1600" dirty="0"/>
                    </a:p>
                    <a:p>
                      <a:pPr algn="ctr"/>
                      <a:r>
                        <a:rPr lang="en-US" sz="1600" dirty="0"/>
                        <a:t>13</a:t>
                      </a:r>
                    </a:p>
                    <a:p>
                      <a:pPr algn="ctr"/>
                      <a:r>
                        <a:rPr lang="en-US" sz="1600" dirty="0"/>
                        <a:t>11</a:t>
                      </a:r>
                    </a:p>
                    <a:p>
                      <a:pPr algn="ctr"/>
                      <a:r>
                        <a:rPr lang="en-US" sz="1600" dirty="0"/>
                        <a:t>13</a:t>
                      </a:r>
                    </a:p>
                  </a:txBody>
                  <a:tcPr/>
                </a:tc>
                <a:extLst>
                  <a:ext uri="{0D108BD9-81ED-4DB2-BD59-A6C34878D82A}">
                    <a16:rowId xmlns:a16="http://schemas.microsoft.com/office/drawing/2014/main" val="2798821146"/>
                  </a:ext>
                </a:extLst>
              </a:tr>
            </a:tbl>
          </a:graphicData>
        </a:graphic>
      </p:graphicFrame>
      <p:sp>
        <p:nvSpPr>
          <p:cNvPr id="6" name="TextBox 5">
            <a:extLst>
              <a:ext uri="{FF2B5EF4-FFF2-40B4-BE49-F238E27FC236}">
                <a16:creationId xmlns:a16="http://schemas.microsoft.com/office/drawing/2014/main" id="{365FFF4C-C6C0-F4CE-DCC0-CE0083F1F0D3}"/>
              </a:ext>
            </a:extLst>
          </p:cNvPr>
          <p:cNvSpPr txBox="1"/>
          <p:nvPr/>
        </p:nvSpPr>
        <p:spPr>
          <a:xfrm>
            <a:off x="718457" y="5790564"/>
            <a:ext cx="7315201" cy="400110"/>
          </a:xfrm>
          <a:prstGeom prst="rect">
            <a:avLst/>
          </a:prstGeom>
          <a:noFill/>
        </p:spPr>
        <p:txBody>
          <a:bodyPr wrap="square" rtlCol="0">
            <a:spAutoFit/>
          </a:bodyPr>
          <a:lstStyle/>
          <a:p>
            <a:r>
              <a:rPr lang="en-US" sz="2000" i="1" dirty="0"/>
              <a:t>All nine tests are combined to obtain a Composite Aptitude score.</a:t>
            </a:r>
          </a:p>
        </p:txBody>
      </p:sp>
    </p:spTree>
    <p:extLst>
      <p:ext uri="{BB962C8B-B14F-4D97-AF65-F5344CB8AC3E}">
        <p14:creationId xmlns:p14="http://schemas.microsoft.com/office/powerpoint/2010/main" val="3981222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02963-E4F4-C0AD-6D80-2D226CEA3821}"/>
              </a:ext>
            </a:extLst>
          </p:cNvPr>
          <p:cNvSpPr>
            <a:spLocks noGrp="1"/>
          </p:cNvSpPr>
          <p:nvPr>
            <p:ph type="title"/>
          </p:nvPr>
        </p:nvSpPr>
        <p:spPr>
          <a:xfrm>
            <a:off x="838200" y="326070"/>
            <a:ext cx="10515600" cy="754793"/>
          </a:xfrm>
        </p:spPr>
        <p:txBody>
          <a:bodyPr/>
          <a:lstStyle/>
          <a:p>
            <a:r>
              <a:rPr lang="en-US" b="1" i="1" spc="300" dirty="0">
                <a:solidFill>
                  <a:schemeClr val="tx2"/>
                </a:solidFill>
              </a:rPr>
              <a:t>Iowa Assessments</a:t>
            </a:r>
            <a:endParaRPr lang="en-US" b="1" spc="300" dirty="0">
              <a:solidFill>
                <a:schemeClr val="tx2"/>
              </a:solidFill>
            </a:endParaRPr>
          </a:p>
        </p:txBody>
      </p:sp>
      <p:pic>
        <p:nvPicPr>
          <p:cNvPr id="4" name="Picture 3" descr="Iowa logo">
            <a:extLst>
              <a:ext uri="{FF2B5EF4-FFF2-40B4-BE49-F238E27FC236}">
                <a16:creationId xmlns:a16="http://schemas.microsoft.com/office/drawing/2014/main" id="{32DC6772-506A-286D-DE9A-3A1AAB081E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989" y="220916"/>
            <a:ext cx="2353057" cy="623727"/>
          </a:xfrm>
          <a:prstGeom prst="rect">
            <a:avLst/>
          </a:prstGeom>
        </p:spPr>
      </p:pic>
      <p:sp>
        <p:nvSpPr>
          <p:cNvPr id="6" name="TextBox 5">
            <a:extLst>
              <a:ext uri="{FF2B5EF4-FFF2-40B4-BE49-F238E27FC236}">
                <a16:creationId xmlns:a16="http://schemas.microsoft.com/office/drawing/2014/main" id="{24955EB3-BB5F-B7A2-4BE7-4DD000020D08}"/>
              </a:ext>
            </a:extLst>
          </p:cNvPr>
          <p:cNvSpPr txBox="1"/>
          <p:nvPr/>
        </p:nvSpPr>
        <p:spPr>
          <a:xfrm>
            <a:off x="547009" y="1204941"/>
            <a:ext cx="11078933" cy="523220"/>
          </a:xfrm>
          <a:prstGeom prst="rect">
            <a:avLst/>
          </a:prstGeom>
          <a:noFill/>
        </p:spPr>
        <p:txBody>
          <a:bodyPr wrap="square" rtlCol="0">
            <a:spAutoFit/>
          </a:bodyPr>
          <a:lstStyle/>
          <a:p>
            <a:r>
              <a:rPr lang="en-US" sz="2800" dirty="0">
                <a:solidFill>
                  <a:schemeClr val="tx2"/>
                </a:solidFill>
              </a:rPr>
              <a:t>All the following subtests in the IA level 7 tests must be administered: </a:t>
            </a:r>
          </a:p>
        </p:txBody>
      </p:sp>
      <p:sp>
        <p:nvSpPr>
          <p:cNvPr id="7" name="TextBox 6">
            <a:extLst>
              <a:ext uri="{FF2B5EF4-FFF2-40B4-BE49-F238E27FC236}">
                <a16:creationId xmlns:a16="http://schemas.microsoft.com/office/drawing/2014/main" id="{A9FB0CFE-B2BB-F813-8CA4-8A83B1EB6075}"/>
              </a:ext>
            </a:extLst>
          </p:cNvPr>
          <p:cNvSpPr txBox="1"/>
          <p:nvPr/>
        </p:nvSpPr>
        <p:spPr>
          <a:xfrm>
            <a:off x="642256" y="5597299"/>
            <a:ext cx="10025743" cy="741870"/>
          </a:xfrm>
          <a:prstGeom prst="rect">
            <a:avLst/>
          </a:prstGeom>
          <a:noFill/>
        </p:spPr>
        <p:txBody>
          <a:bodyPr wrap="square" rtlCol="0">
            <a:spAutoFit/>
          </a:bodyPr>
          <a:lstStyle/>
          <a:p>
            <a:r>
              <a:rPr lang="en-US" dirty="0"/>
              <a:t>*All two reading tests need to be completed to receive a Reading score.</a:t>
            </a:r>
          </a:p>
          <a:p>
            <a:pPr>
              <a:lnSpc>
                <a:spcPct val="150000"/>
              </a:lnSpc>
            </a:pPr>
            <a:r>
              <a:rPr lang="en-US" dirty="0"/>
              <a:t>**Mathematics (Parts 1 and 2) need to be completed to receive a </a:t>
            </a:r>
            <a:r>
              <a:rPr lang="en-US" b="1" dirty="0"/>
              <a:t>Total</a:t>
            </a:r>
            <a:r>
              <a:rPr lang="en-US" dirty="0"/>
              <a:t> Math score</a:t>
            </a:r>
          </a:p>
        </p:txBody>
      </p:sp>
      <p:graphicFrame>
        <p:nvGraphicFramePr>
          <p:cNvPr id="9" name="Table 6" descr="Table outlining Required sections of each test, number of items, and estimated time (minutes)">
            <a:extLst>
              <a:ext uri="{FF2B5EF4-FFF2-40B4-BE49-F238E27FC236}">
                <a16:creationId xmlns:a16="http://schemas.microsoft.com/office/drawing/2014/main" id="{0F6D9F1A-3DF5-0B03-2F60-7868740E2874}"/>
              </a:ext>
            </a:extLst>
          </p:cNvPr>
          <p:cNvGraphicFramePr>
            <a:graphicFrameLocks noGrp="1"/>
          </p:cNvGraphicFramePr>
          <p:nvPr>
            <p:extLst>
              <p:ext uri="{D42A27DB-BD31-4B8C-83A1-F6EECF244321}">
                <p14:modId xmlns:p14="http://schemas.microsoft.com/office/powerpoint/2010/main" val="3924702832"/>
              </p:ext>
            </p:extLst>
          </p:nvPr>
        </p:nvGraphicFramePr>
        <p:xfrm>
          <a:off x="718457" y="1865704"/>
          <a:ext cx="8175173" cy="3670000"/>
        </p:xfrm>
        <a:graphic>
          <a:graphicData uri="http://schemas.openxmlformats.org/drawingml/2006/table">
            <a:tbl>
              <a:tblPr firstRow="1" bandRow="1">
                <a:effectLst>
                  <a:outerShdw blurRad="50800" dist="38100" dir="2700000" algn="tl" rotWithShape="0">
                    <a:prstClr val="black">
                      <a:alpha val="40000"/>
                    </a:prstClr>
                  </a:outerShdw>
                </a:effectLst>
              </a:tblPr>
              <a:tblGrid>
                <a:gridCol w="3135808">
                  <a:extLst>
                    <a:ext uri="{9D8B030D-6E8A-4147-A177-3AD203B41FA5}">
                      <a16:colId xmlns:a16="http://schemas.microsoft.com/office/drawing/2014/main" val="2796197955"/>
                    </a:ext>
                  </a:extLst>
                </a:gridCol>
                <a:gridCol w="2082386">
                  <a:extLst>
                    <a:ext uri="{9D8B030D-6E8A-4147-A177-3AD203B41FA5}">
                      <a16:colId xmlns:a16="http://schemas.microsoft.com/office/drawing/2014/main" val="1768918353"/>
                    </a:ext>
                  </a:extLst>
                </a:gridCol>
                <a:gridCol w="2956979">
                  <a:extLst>
                    <a:ext uri="{9D8B030D-6E8A-4147-A177-3AD203B41FA5}">
                      <a16:colId xmlns:a16="http://schemas.microsoft.com/office/drawing/2014/main" val="3904427743"/>
                    </a:ext>
                  </a:extLst>
                </a:gridCol>
              </a:tblGrid>
              <a:tr h="807685">
                <a:tc>
                  <a:txBody>
                    <a:bodyPr/>
                    <a:lstStyle/>
                    <a:p>
                      <a:pPr algn="l"/>
                      <a:r>
                        <a:rPr lang="en-US" sz="1600" b="1" dirty="0">
                          <a:solidFill>
                            <a:schemeClr val="bg1"/>
                          </a:solidFill>
                        </a:rPr>
                        <a:t>IA Form G, Level 7 Core Battery</a:t>
                      </a:r>
                    </a:p>
                  </a:txBody>
                  <a:tcPr anchor="b" anchorCtr="1">
                    <a:solidFill>
                      <a:schemeClr val="tx2"/>
                    </a:solidFill>
                  </a:tcPr>
                </a:tc>
                <a:tc>
                  <a:txBody>
                    <a:bodyPr/>
                    <a:lstStyle/>
                    <a:p>
                      <a:pPr algn="l"/>
                      <a:r>
                        <a:rPr lang="en-US" sz="1600" b="1" dirty="0">
                          <a:solidFill>
                            <a:schemeClr val="bg1"/>
                          </a:solidFill>
                        </a:rPr>
                        <a:t>Number of Items</a:t>
                      </a:r>
                    </a:p>
                  </a:txBody>
                  <a:tcPr anchor="b" anchorCtr="1">
                    <a:solidFill>
                      <a:schemeClr val="tx2"/>
                    </a:solidFill>
                  </a:tcPr>
                </a:tc>
                <a:tc>
                  <a:txBody>
                    <a:bodyPr/>
                    <a:lstStyle/>
                    <a:p>
                      <a:pPr algn="l"/>
                      <a:r>
                        <a:rPr lang="en-US" sz="1600" b="1" dirty="0">
                          <a:solidFill>
                            <a:schemeClr val="bg1"/>
                          </a:solidFill>
                        </a:rPr>
                        <a:t>Estimated Time (minutes)</a:t>
                      </a:r>
                    </a:p>
                  </a:txBody>
                  <a:tcPr anchor="b" anchorCtr="1">
                    <a:solidFill>
                      <a:schemeClr val="tx2"/>
                    </a:solidFill>
                  </a:tcPr>
                </a:tc>
                <a:extLst>
                  <a:ext uri="{0D108BD9-81ED-4DB2-BD59-A6C34878D82A}">
                    <a16:rowId xmlns:a16="http://schemas.microsoft.com/office/drawing/2014/main" val="706840363"/>
                  </a:ext>
                </a:extLst>
              </a:tr>
              <a:tr h="467945">
                <a:tc>
                  <a:txBody>
                    <a:bodyPr/>
                    <a:lstStyle/>
                    <a:p>
                      <a:r>
                        <a:rPr lang="en-US" sz="1600" dirty="0"/>
                        <a:t>Reading: Part 1*</a:t>
                      </a:r>
                    </a:p>
                  </a:txBody>
                  <a:tcPr anchor="b"/>
                </a:tc>
                <a:tc>
                  <a:txBody>
                    <a:bodyPr/>
                    <a:lstStyle/>
                    <a:p>
                      <a:pPr algn="ctr"/>
                      <a:r>
                        <a:rPr lang="en-US" sz="1600" dirty="0"/>
                        <a:t>17</a:t>
                      </a:r>
                    </a:p>
                  </a:txBody>
                  <a:tcPr anchor="b"/>
                </a:tc>
                <a:tc>
                  <a:txBody>
                    <a:bodyPr/>
                    <a:lstStyle/>
                    <a:p>
                      <a:pPr algn="ctr"/>
                      <a:r>
                        <a:rPr lang="en-US" sz="1600" dirty="0"/>
                        <a:t>20</a:t>
                      </a:r>
                    </a:p>
                  </a:txBody>
                  <a:tcPr anchor="b"/>
                </a:tc>
                <a:extLst>
                  <a:ext uri="{0D108BD9-81ED-4DB2-BD59-A6C34878D82A}">
                    <a16:rowId xmlns:a16="http://schemas.microsoft.com/office/drawing/2014/main" val="1187368575"/>
                  </a:ext>
                </a:extLst>
              </a:tr>
              <a:tr h="467945">
                <a:tc>
                  <a:txBody>
                    <a:bodyPr/>
                    <a:lstStyle/>
                    <a:p>
                      <a:r>
                        <a:rPr lang="en-US" sz="1600" dirty="0"/>
                        <a:t>Reading: Part 2*</a:t>
                      </a:r>
                    </a:p>
                  </a:txBody>
                  <a:tcPr anchor="b"/>
                </a:tc>
                <a:tc>
                  <a:txBody>
                    <a:bodyPr/>
                    <a:lstStyle/>
                    <a:p>
                      <a:pPr algn="ctr"/>
                      <a:r>
                        <a:rPr lang="en-US" sz="1600" dirty="0"/>
                        <a:t>18</a:t>
                      </a:r>
                    </a:p>
                  </a:txBody>
                  <a:tcPr anchor="b"/>
                </a:tc>
                <a:tc>
                  <a:txBody>
                    <a:bodyPr/>
                    <a:lstStyle/>
                    <a:p>
                      <a:pPr algn="ctr"/>
                      <a:r>
                        <a:rPr lang="en-US" sz="1600" dirty="0"/>
                        <a:t>25</a:t>
                      </a:r>
                    </a:p>
                  </a:txBody>
                  <a:tcPr anchor="b"/>
                </a:tc>
                <a:extLst>
                  <a:ext uri="{0D108BD9-81ED-4DB2-BD59-A6C34878D82A}">
                    <a16:rowId xmlns:a16="http://schemas.microsoft.com/office/drawing/2014/main" val="3622763472"/>
                  </a:ext>
                </a:extLst>
              </a:tr>
              <a:tr h="467945">
                <a:tc>
                  <a:txBody>
                    <a:bodyPr/>
                    <a:lstStyle/>
                    <a:p>
                      <a:pPr algn="r"/>
                      <a:r>
                        <a:rPr lang="en-US" b="1" dirty="0"/>
                        <a:t>Reading Totals</a:t>
                      </a:r>
                    </a:p>
                  </a:txBody>
                  <a:tcPr anchor="b"/>
                </a:tc>
                <a:tc>
                  <a:txBody>
                    <a:bodyPr/>
                    <a:lstStyle/>
                    <a:p>
                      <a:pPr algn="ctr"/>
                      <a:r>
                        <a:rPr lang="en-US" b="1" dirty="0"/>
                        <a:t>35</a:t>
                      </a:r>
                    </a:p>
                  </a:txBody>
                  <a:tcPr anchor="b"/>
                </a:tc>
                <a:tc>
                  <a:txBody>
                    <a:bodyPr/>
                    <a:lstStyle/>
                    <a:p>
                      <a:pPr algn="ctr"/>
                      <a:r>
                        <a:rPr lang="en-US" b="1" dirty="0"/>
                        <a:t>45</a:t>
                      </a:r>
                    </a:p>
                  </a:txBody>
                  <a:tcPr anchor="b"/>
                </a:tc>
                <a:extLst>
                  <a:ext uri="{0D108BD9-81ED-4DB2-BD59-A6C34878D82A}">
                    <a16:rowId xmlns:a16="http://schemas.microsoft.com/office/drawing/2014/main" val="2798821146"/>
                  </a:ext>
                </a:extLst>
              </a:tr>
              <a:tr h="467945">
                <a:tc>
                  <a:txBody>
                    <a:bodyPr/>
                    <a:lstStyle/>
                    <a:p>
                      <a:r>
                        <a:rPr lang="en-US" sz="1600" dirty="0"/>
                        <a:t>Mathematics: Part 1**</a:t>
                      </a:r>
                    </a:p>
                  </a:txBody>
                  <a:tcPr anchor="b"/>
                </a:tc>
                <a:tc>
                  <a:txBody>
                    <a:bodyPr/>
                    <a:lstStyle/>
                    <a:p>
                      <a:pPr algn="ctr"/>
                      <a:r>
                        <a:rPr lang="en-US" sz="1600" dirty="0"/>
                        <a:t>26</a:t>
                      </a:r>
                    </a:p>
                  </a:txBody>
                  <a:tcPr anchor="b"/>
                </a:tc>
                <a:tc>
                  <a:txBody>
                    <a:bodyPr/>
                    <a:lstStyle/>
                    <a:p>
                      <a:pPr algn="ctr"/>
                      <a:r>
                        <a:rPr lang="en-US" sz="1600" dirty="0"/>
                        <a:t>25</a:t>
                      </a:r>
                    </a:p>
                  </a:txBody>
                  <a:tcPr anchor="b"/>
                </a:tc>
                <a:extLst>
                  <a:ext uri="{0D108BD9-81ED-4DB2-BD59-A6C34878D82A}">
                    <a16:rowId xmlns:a16="http://schemas.microsoft.com/office/drawing/2014/main" val="1393384252"/>
                  </a:ext>
                </a:extLst>
              </a:tr>
              <a:tr h="522590">
                <a:tc>
                  <a:txBody>
                    <a:bodyPr/>
                    <a:lstStyle/>
                    <a:p>
                      <a:r>
                        <a:rPr lang="en-US" sz="1600" dirty="0"/>
                        <a:t>Mathematics: Part 2**</a:t>
                      </a:r>
                    </a:p>
                  </a:txBody>
                  <a:tcPr anchor="b"/>
                </a:tc>
                <a:tc>
                  <a:txBody>
                    <a:bodyPr/>
                    <a:lstStyle/>
                    <a:p>
                      <a:pPr algn="ctr"/>
                      <a:r>
                        <a:rPr lang="en-US" sz="1600" dirty="0"/>
                        <a:t>15</a:t>
                      </a:r>
                    </a:p>
                  </a:txBody>
                  <a:tcPr anchor="b"/>
                </a:tc>
                <a:tc>
                  <a:txBody>
                    <a:bodyPr/>
                    <a:lstStyle/>
                    <a:p>
                      <a:pPr algn="ctr"/>
                      <a:r>
                        <a:rPr lang="en-US" sz="1600" dirty="0"/>
                        <a:t>25</a:t>
                      </a:r>
                    </a:p>
                  </a:txBody>
                  <a:tcPr anchor="b"/>
                </a:tc>
                <a:extLst>
                  <a:ext uri="{0D108BD9-81ED-4DB2-BD59-A6C34878D82A}">
                    <a16:rowId xmlns:a16="http://schemas.microsoft.com/office/drawing/2014/main" val="1798584459"/>
                  </a:ext>
                </a:extLst>
              </a:tr>
              <a:tr h="467945">
                <a:tc>
                  <a:txBody>
                    <a:bodyPr/>
                    <a:lstStyle/>
                    <a:p>
                      <a:pPr algn="r"/>
                      <a:r>
                        <a:rPr lang="en-US" b="1" dirty="0"/>
                        <a:t>Mathematics Totals</a:t>
                      </a:r>
                    </a:p>
                  </a:txBody>
                  <a:tcPr anchor="b"/>
                </a:tc>
                <a:tc>
                  <a:txBody>
                    <a:bodyPr/>
                    <a:lstStyle/>
                    <a:p>
                      <a:pPr algn="ctr"/>
                      <a:r>
                        <a:rPr lang="en-US" b="1" dirty="0"/>
                        <a:t>41</a:t>
                      </a:r>
                    </a:p>
                  </a:txBody>
                  <a:tcPr anchor="b"/>
                </a:tc>
                <a:tc>
                  <a:txBody>
                    <a:bodyPr/>
                    <a:lstStyle/>
                    <a:p>
                      <a:pPr algn="ctr"/>
                      <a:r>
                        <a:rPr lang="en-US" b="1" dirty="0"/>
                        <a:t>50</a:t>
                      </a:r>
                    </a:p>
                  </a:txBody>
                  <a:tcPr anchor="b"/>
                </a:tc>
                <a:extLst>
                  <a:ext uri="{0D108BD9-81ED-4DB2-BD59-A6C34878D82A}">
                    <a16:rowId xmlns:a16="http://schemas.microsoft.com/office/drawing/2014/main" val="2236585085"/>
                  </a:ext>
                </a:extLst>
              </a:tr>
            </a:tbl>
          </a:graphicData>
        </a:graphic>
      </p:graphicFrame>
    </p:spTree>
    <p:extLst>
      <p:ext uri="{BB962C8B-B14F-4D97-AF65-F5344CB8AC3E}">
        <p14:creationId xmlns:p14="http://schemas.microsoft.com/office/powerpoint/2010/main" val="1200293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838DD6-D80C-BEC1-7A83-D3BE405EBCF0}"/>
              </a:ext>
            </a:extLst>
          </p:cNvPr>
          <p:cNvSpPr>
            <a:spLocks noGrp="1"/>
          </p:cNvSpPr>
          <p:nvPr>
            <p:ph type="title"/>
          </p:nvPr>
        </p:nvSpPr>
        <p:spPr>
          <a:xfrm>
            <a:off x="841248" y="548640"/>
            <a:ext cx="3600860" cy="5431536"/>
          </a:xfrm>
        </p:spPr>
        <p:txBody>
          <a:bodyPr>
            <a:normAutofit/>
          </a:bodyPr>
          <a:lstStyle/>
          <a:p>
            <a:r>
              <a:rPr lang="en-US" sz="5000" b="1" dirty="0">
                <a:solidFill>
                  <a:schemeClr val="tx2"/>
                </a:solidFill>
              </a:rPr>
              <a:t>Testing Students with Documented Disabilities and ML Students </a:t>
            </a:r>
          </a:p>
        </p:txBody>
      </p:sp>
      <p:sp>
        <p:nvSpPr>
          <p:cNvPr id="45"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CCF57BB-7658-DEB9-B774-F5D6E7A9A646}"/>
              </a:ext>
            </a:extLst>
          </p:cNvPr>
          <p:cNvSpPr>
            <a:spLocks noGrp="1"/>
          </p:cNvSpPr>
          <p:nvPr>
            <p:ph idx="1"/>
          </p:nvPr>
        </p:nvSpPr>
        <p:spPr>
          <a:xfrm>
            <a:off x="5126418" y="552091"/>
            <a:ext cx="6224335" cy="5431536"/>
          </a:xfrm>
        </p:spPr>
        <p:txBody>
          <a:bodyPr anchor="ctr">
            <a:normAutofit/>
          </a:bodyPr>
          <a:lstStyle/>
          <a:p>
            <a:r>
              <a:rPr lang="en-US" dirty="0">
                <a:solidFill>
                  <a:schemeClr val="tx2"/>
                </a:solidFill>
              </a:rPr>
              <a:t>Testing Students with IEP/504 Plans</a:t>
            </a:r>
          </a:p>
          <a:p>
            <a:pPr lvl="1"/>
            <a:r>
              <a:rPr lang="en-US" sz="2800" dirty="0">
                <a:solidFill>
                  <a:schemeClr val="tx2"/>
                </a:solidFill>
              </a:rPr>
              <a:t>Definition of a Student with Disabilities</a:t>
            </a:r>
          </a:p>
          <a:p>
            <a:pPr lvl="1"/>
            <a:r>
              <a:rPr lang="en-US" sz="2800" dirty="0">
                <a:solidFill>
                  <a:schemeClr val="tx2"/>
                </a:solidFill>
              </a:rPr>
              <a:t>Student Participation</a:t>
            </a:r>
          </a:p>
          <a:p>
            <a:pPr lvl="1"/>
            <a:r>
              <a:rPr lang="en-US" sz="2800" dirty="0">
                <a:solidFill>
                  <a:schemeClr val="tx2"/>
                </a:solidFill>
              </a:rPr>
              <a:t>IEP and 504 Plans</a:t>
            </a:r>
          </a:p>
          <a:p>
            <a:pPr lvl="1"/>
            <a:r>
              <a:rPr lang="en-US" sz="2800" dirty="0">
                <a:solidFill>
                  <a:schemeClr val="tx2"/>
                </a:solidFill>
              </a:rPr>
              <a:t>IEP and 504 Accommodation </a:t>
            </a:r>
            <a:br>
              <a:rPr lang="en-US" sz="2800" dirty="0">
                <a:solidFill>
                  <a:schemeClr val="tx2"/>
                </a:solidFill>
              </a:rPr>
            </a:br>
            <a:r>
              <a:rPr lang="en-US" sz="2800" dirty="0">
                <a:solidFill>
                  <a:schemeClr val="tx2"/>
                </a:solidFill>
              </a:rPr>
              <a:t>Plan Requirements</a:t>
            </a:r>
          </a:p>
          <a:p>
            <a:pPr lvl="1"/>
            <a:r>
              <a:rPr lang="en-US" sz="2800" dirty="0">
                <a:solidFill>
                  <a:schemeClr val="tx2"/>
                </a:solidFill>
              </a:rPr>
              <a:t>South Carolina-Allowed Accommodations</a:t>
            </a:r>
          </a:p>
        </p:txBody>
      </p:sp>
    </p:spTree>
    <p:extLst>
      <p:ext uri="{BB962C8B-B14F-4D97-AF65-F5344CB8AC3E}">
        <p14:creationId xmlns:p14="http://schemas.microsoft.com/office/powerpoint/2010/main" val="548765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DA8886A6-5426-494B-96D8-D962D2BA0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0">
            <a:extLst>
              <a:ext uri="{FF2B5EF4-FFF2-40B4-BE49-F238E27FC236}">
                <a16:creationId xmlns:a16="http://schemas.microsoft.com/office/drawing/2014/main" id="{AA3ED336-C09E-46E8-9774-B977D15FC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2347"/>
            <a:ext cx="12191999" cy="6105653"/>
          </a:xfrm>
          <a:custGeom>
            <a:avLst/>
            <a:gdLst>
              <a:gd name="connsiteX0" fmla="*/ 7538181 w 12191999"/>
              <a:gd name="connsiteY0" fmla="*/ 484 h 6105653"/>
              <a:gd name="connsiteX1" fmla="*/ 7569993 w 12191999"/>
              <a:gd name="connsiteY1" fmla="*/ 5527 h 6105653"/>
              <a:gd name="connsiteX2" fmla="*/ 7587853 w 12191999"/>
              <a:gd name="connsiteY2" fmla="*/ 84028 h 6105653"/>
              <a:gd name="connsiteX3" fmla="*/ 7559278 w 12191999"/>
              <a:gd name="connsiteY3" fmla="*/ 325347 h 6105653"/>
              <a:gd name="connsiteX4" fmla="*/ 7795021 w 12191999"/>
              <a:gd name="connsiteY4" fmla="*/ 25878 h 6105653"/>
              <a:gd name="connsiteX5" fmla="*/ 7759302 w 12191999"/>
              <a:gd name="connsiteY5" fmla="*/ 249752 h 6105653"/>
              <a:gd name="connsiteX6" fmla="*/ 7852171 w 12191999"/>
              <a:gd name="connsiteY6" fmla="*/ 313717 h 6105653"/>
              <a:gd name="connsiteX7" fmla="*/ 8002190 w 12191999"/>
              <a:gd name="connsiteY7" fmla="*/ 418385 h 6105653"/>
              <a:gd name="connsiteX8" fmla="*/ 8084343 w 12191999"/>
              <a:gd name="connsiteY8" fmla="*/ 491072 h 6105653"/>
              <a:gd name="connsiteX9" fmla="*/ 8348662 w 12191999"/>
              <a:gd name="connsiteY9" fmla="*/ 520146 h 6105653"/>
              <a:gd name="connsiteX10" fmla="*/ 8637984 w 12191999"/>
              <a:gd name="connsiteY10" fmla="*/ 459090 h 6105653"/>
              <a:gd name="connsiteX11" fmla="*/ 8784431 w 12191999"/>
              <a:gd name="connsiteY11" fmla="*/ 290457 h 6105653"/>
              <a:gd name="connsiteX12" fmla="*/ 8948737 w 12191999"/>
              <a:gd name="connsiteY12" fmla="*/ 339884 h 6105653"/>
              <a:gd name="connsiteX13" fmla="*/ 8848725 w 12191999"/>
              <a:gd name="connsiteY13" fmla="*/ 697501 h 6105653"/>
              <a:gd name="connsiteX14" fmla="*/ 9238059 w 12191999"/>
              <a:gd name="connsiteY14" fmla="*/ 165437 h 6105653"/>
              <a:gd name="connsiteX15" fmla="*/ 9255919 w 12191999"/>
              <a:gd name="connsiteY15" fmla="*/ 255567 h 6105653"/>
              <a:gd name="connsiteX16" fmla="*/ 9477374 w 12191999"/>
              <a:gd name="connsiteY16" fmla="*/ 578295 h 6105653"/>
              <a:gd name="connsiteX17" fmla="*/ 9488091 w 12191999"/>
              <a:gd name="connsiteY17" fmla="*/ 595740 h 6105653"/>
              <a:gd name="connsiteX18" fmla="*/ 9627393 w 12191999"/>
              <a:gd name="connsiteY18" fmla="*/ 650981 h 6105653"/>
              <a:gd name="connsiteX19" fmla="*/ 9648824 w 12191999"/>
              <a:gd name="connsiteY19" fmla="*/ 825429 h 6105653"/>
              <a:gd name="connsiteX20" fmla="*/ 9616678 w 12191999"/>
              <a:gd name="connsiteY20" fmla="*/ 970802 h 6105653"/>
              <a:gd name="connsiteX21" fmla="*/ 9655968 w 12191999"/>
              <a:gd name="connsiteY21" fmla="*/ 1127805 h 6105653"/>
              <a:gd name="connsiteX22" fmla="*/ 9638109 w 12191999"/>
              <a:gd name="connsiteY22" fmla="*/ 1267362 h 6105653"/>
              <a:gd name="connsiteX23" fmla="*/ 9663111 w 12191999"/>
              <a:gd name="connsiteY23" fmla="*/ 1386568 h 6105653"/>
              <a:gd name="connsiteX24" fmla="*/ 9780984 w 12191999"/>
              <a:gd name="connsiteY24" fmla="*/ 1270269 h 6105653"/>
              <a:gd name="connsiteX25" fmla="*/ 9780984 w 12191999"/>
              <a:gd name="connsiteY25" fmla="*/ 1107452 h 6105653"/>
              <a:gd name="connsiteX26" fmla="*/ 9855993 w 12191999"/>
              <a:gd name="connsiteY26" fmla="*/ 991154 h 6105653"/>
              <a:gd name="connsiteX27" fmla="*/ 9991724 w 12191999"/>
              <a:gd name="connsiteY27" fmla="*/ 880670 h 6105653"/>
              <a:gd name="connsiteX28" fmla="*/ 10209609 w 12191999"/>
              <a:gd name="connsiteY28" fmla="*/ 491071 h 6105653"/>
              <a:gd name="connsiteX29" fmla="*/ 10291762 w 12191999"/>
              <a:gd name="connsiteY29" fmla="*/ 421292 h 6105653"/>
              <a:gd name="connsiteX30" fmla="*/ 9973865 w 12191999"/>
              <a:gd name="connsiteY30" fmla="*/ 1531941 h 6105653"/>
              <a:gd name="connsiteX31" fmla="*/ 10106024 w 12191999"/>
              <a:gd name="connsiteY31" fmla="*/ 1188861 h 6105653"/>
              <a:gd name="connsiteX32" fmla="*/ 10081022 w 12191999"/>
              <a:gd name="connsiteY32" fmla="*/ 1421458 h 6105653"/>
              <a:gd name="connsiteX33" fmla="*/ 10170318 w 12191999"/>
              <a:gd name="connsiteY33" fmla="*/ 1549385 h 6105653"/>
              <a:gd name="connsiteX34" fmla="*/ 10198893 w 12191999"/>
              <a:gd name="connsiteY34" fmla="*/ 1549385 h 6105653"/>
              <a:gd name="connsiteX35" fmla="*/ 10281046 w 12191999"/>
              <a:gd name="connsiteY35" fmla="*/ 1453439 h 6105653"/>
              <a:gd name="connsiteX36" fmla="*/ 10334625 w 12191999"/>
              <a:gd name="connsiteY36" fmla="*/ 1398198 h 6105653"/>
              <a:gd name="connsiteX37" fmla="*/ 10527506 w 12191999"/>
              <a:gd name="connsiteY37" fmla="*/ 1247010 h 6105653"/>
              <a:gd name="connsiteX38" fmla="*/ 10548937 w 12191999"/>
              <a:gd name="connsiteY38" fmla="*/ 1354586 h 6105653"/>
              <a:gd name="connsiteX39" fmla="*/ 10588228 w 12191999"/>
              <a:gd name="connsiteY39" fmla="*/ 1395290 h 6105653"/>
              <a:gd name="connsiteX40" fmla="*/ 10645378 w 12191999"/>
              <a:gd name="connsiteY40" fmla="*/ 1366216 h 6105653"/>
              <a:gd name="connsiteX41" fmla="*/ 10820400 w 12191999"/>
              <a:gd name="connsiteY41" fmla="*/ 1031858 h 6105653"/>
              <a:gd name="connsiteX42" fmla="*/ 10956131 w 12191999"/>
              <a:gd name="connsiteY42" fmla="*/ 1005691 h 6105653"/>
              <a:gd name="connsiteX43" fmla="*/ 10977562 w 12191999"/>
              <a:gd name="connsiteY43" fmla="*/ 1069655 h 6105653"/>
              <a:gd name="connsiteX44" fmla="*/ 10966847 w 12191999"/>
              <a:gd name="connsiteY44" fmla="*/ 1142341 h 6105653"/>
              <a:gd name="connsiteX45" fmla="*/ 11074003 w 12191999"/>
              <a:gd name="connsiteY45" fmla="*/ 1084192 h 6105653"/>
              <a:gd name="connsiteX46" fmla="*/ 11181159 w 12191999"/>
              <a:gd name="connsiteY46" fmla="*/ 848688 h 6105653"/>
              <a:gd name="connsiteX47" fmla="*/ 11238309 w 12191999"/>
              <a:gd name="connsiteY47" fmla="*/ 805077 h 6105653"/>
              <a:gd name="connsiteX48" fmla="*/ 11266884 w 12191999"/>
              <a:gd name="connsiteY48" fmla="*/ 863226 h 6105653"/>
              <a:gd name="connsiteX49" fmla="*/ 11277600 w 12191999"/>
              <a:gd name="connsiteY49" fmla="*/ 906838 h 6105653"/>
              <a:gd name="connsiteX50" fmla="*/ 11724084 w 12191999"/>
              <a:gd name="connsiteY50" fmla="*/ 5527 h 6105653"/>
              <a:gd name="connsiteX51" fmla="*/ 11727656 w 12191999"/>
              <a:gd name="connsiteY51" fmla="*/ 209048 h 6105653"/>
              <a:gd name="connsiteX52" fmla="*/ 11656218 w 12191999"/>
              <a:gd name="connsiteY52" fmla="*/ 409663 h 6105653"/>
              <a:gd name="connsiteX53" fmla="*/ 11666934 w 12191999"/>
              <a:gd name="connsiteY53" fmla="*/ 621907 h 6105653"/>
              <a:gd name="connsiteX54" fmla="*/ 11631215 w 12191999"/>
              <a:gd name="connsiteY54" fmla="*/ 822521 h 6105653"/>
              <a:gd name="connsiteX55" fmla="*/ 11631215 w 12191999"/>
              <a:gd name="connsiteY55" fmla="*/ 996969 h 6105653"/>
              <a:gd name="connsiteX56" fmla="*/ 11684793 w 12191999"/>
              <a:gd name="connsiteY56" fmla="*/ 834151 h 6105653"/>
              <a:gd name="connsiteX57" fmla="*/ 11774090 w 12191999"/>
              <a:gd name="connsiteY57" fmla="*/ 773095 h 6105653"/>
              <a:gd name="connsiteX58" fmla="*/ 11856243 w 12191999"/>
              <a:gd name="connsiteY58" fmla="*/ 793447 h 6105653"/>
              <a:gd name="connsiteX59" fmla="*/ 11831240 w 12191999"/>
              <a:gd name="connsiteY59" fmla="*/ 860319 h 6105653"/>
              <a:gd name="connsiteX60" fmla="*/ 11738371 w 12191999"/>
              <a:gd name="connsiteY60" fmla="*/ 938820 h 6105653"/>
              <a:gd name="connsiteX61" fmla="*/ 11795521 w 12191999"/>
              <a:gd name="connsiteY61" fmla="*/ 956264 h 6105653"/>
              <a:gd name="connsiteX62" fmla="*/ 11838384 w 12191999"/>
              <a:gd name="connsiteY62" fmla="*/ 1002784 h 6105653"/>
              <a:gd name="connsiteX63" fmla="*/ 11816952 w 12191999"/>
              <a:gd name="connsiteY63" fmla="*/ 1270269 h 6105653"/>
              <a:gd name="connsiteX64" fmla="*/ 11999118 w 12191999"/>
              <a:gd name="connsiteY64" fmla="*/ 1092915 h 6105653"/>
              <a:gd name="connsiteX65" fmla="*/ 12027693 w 12191999"/>
              <a:gd name="connsiteY65" fmla="*/ 979524 h 6105653"/>
              <a:gd name="connsiteX66" fmla="*/ 12102703 w 12191999"/>
              <a:gd name="connsiteY66" fmla="*/ 953357 h 6105653"/>
              <a:gd name="connsiteX67" fmla="*/ 12120562 w 12191999"/>
              <a:gd name="connsiteY67" fmla="*/ 1005691 h 6105653"/>
              <a:gd name="connsiteX68" fmla="*/ 12056268 w 12191999"/>
              <a:gd name="connsiteY68" fmla="*/ 1267362 h 6105653"/>
              <a:gd name="connsiteX69" fmla="*/ 12081272 w 12191999"/>
              <a:gd name="connsiteY69" fmla="*/ 1310974 h 6105653"/>
              <a:gd name="connsiteX70" fmla="*/ 12191999 w 12191999"/>
              <a:gd name="connsiteY70" fmla="*/ 1008598 h 6105653"/>
              <a:gd name="connsiteX71" fmla="*/ 12191999 w 12191999"/>
              <a:gd name="connsiteY71" fmla="*/ 6105653 h 6105653"/>
              <a:gd name="connsiteX72" fmla="*/ 0 w 12191999"/>
              <a:gd name="connsiteY72" fmla="*/ 6105653 h 6105653"/>
              <a:gd name="connsiteX73" fmla="*/ 0 w 12191999"/>
              <a:gd name="connsiteY73" fmla="*/ 927116 h 6105653"/>
              <a:gd name="connsiteX74" fmla="*/ 61930 w 12191999"/>
              <a:gd name="connsiteY74" fmla="*/ 902578 h 6105653"/>
              <a:gd name="connsiteX75" fmla="*/ 155971 w 12191999"/>
              <a:gd name="connsiteY75" fmla="*/ 883588 h 6105653"/>
              <a:gd name="connsiteX76" fmla="*/ 277414 w 12191999"/>
              <a:gd name="connsiteY76" fmla="*/ 802179 h 6105653"/>
              <a:gd name="connsiteX77" fmla="*/ 638174 w 12191999"/>
              <a:gd name="connsiteY77" fmla="*/ 430025 h 6105653"/>
              <a:gd name="connsiteX78" fmla="*/ 477440 w 12191999"/>
              <a:gd name="connsiteY78" fmla="*/ 784735 h 6105653"/>
              <a:gd name="connsiteX79" fmla="*/ 827483 w 12191999"/>
              <a:gd name="connsiteY79" fmla="*/ 418395 h 6105653"/>
              <a:gd name="connsiteX80" fmla="*/ 956071 w 12191999"/>
              <a:gd name="connsiteY80" fmla="*/ 241040 h 6105653"/>
              <a:gd name="connsiteX81" fmla="*/ 999268 w 12191999"/>
              <a:gd name="connsiteY81" fmla="*/ 192386 h 6105653"/>
              <a:gd name="connsiteX82" fmla="*/ 1031080 w 12191999"/>
              <a:gd name="connsiteY82" fmla="*/ 197429 h 6105653"/>
              <a:gd name="connsiteX83" fmla="*/ 1048940 w 12191999"/>
              <a:gd name="connsiteY83" fmla="*/ 275930 h 6105653"/>
              <a:gd name="connsiteX84" fmla="*/ 1020365 w 12191999"/>
              <a:gd name="connsiteY84" fmla="*/ 517249 h 6105653"/>
              <a:gd name="connsiteX85" fmla="*/ 1256108 w 12191999"/>
              <a:gd name="connsiteY85" fmla="*/ 217780 h 6105653"/>
              <a:gd name="connsiteX86" fmla="*/ 1220389 w 12191999"/>
              <a:gd name="connsiteY86" fmla="*/ 441654 h 6105653"/>
              <a:gd name="connsiteX87" fmla="*/ 1313258 w 12191999"/>
              <a:gd name="connsiteY87" fmla="*/ 505619 h 6105653"/>
              <a:gd name="connsiteX88" fmla="*/ 1463277 w 12191999"/>
              <a:gd name="connsiteY88" fmla="*/ 610287 h 6105653"/>
              <a:gd name="connsiteX89" fmla="*/ 1545430 w 12191999"/>
              <a:gd name="connsiteY89" fmla="*/ 682974 h 6105653"/>
              <a:gd name="connsiteX90" fmla="*/ 1809749 w 12191999"/>
              <a:gd name="connsiteY90" fmla="*/ 712048 h 6105653"/>
              <a:gd name="connsiteX91" fmla="*/ 2099071 w 12191999"/>
              <a:gd name="connsiteY91" fmla="*/ 650992 h 6105653"/>
              <a:gd name="connsiteX92" fmla="*/ 2245518 w 12191999"/>
              <a:gd name="connsiteY92" fmla="*/ 482359 h 6105653"/>
              <a:gd name="connsiteX93" fmla="*/ 2409824 w 12191999"/>
              <a:gd name="connsiteY93" fmla="*/ 531786 h 6105653"/>
              <a:gd name="connsiteX94" fmla="*/ 2309812 w 12191999"/>
              <a:gd name="connsiteY94" fmla="*/ 889403 h 6105653"/>
              <a:gd name="connsiteX95" fmla="*/ 2699146 w 12191999"/>
              <a:gd name="connsiteY95" fmla="*/ 357339 h 6105653"/>
              <a:gd name="connsiteX96" fmla="*/ 2717006 w 12191999"/>
              <a:gd name="connsiteY96" fmla="*/ 447469 h 6105653"/>
              <a:gd name="connsiteX97" fmla="*/ 2938461 w 12191999"/>
              <a:gd name="connsiteY97" fmla="*/ 770197 h 6105653"/>
              <a:gd name="connsiteX98" fmla="*/ 2949178 w 12191999"/>
              <a:gd name="connsiteY98" fmla="*/ 787642 h 6105653"/>
              <a:gd name="connsiteX99" fmla="*/ 3088480 w 12191999"/>
              <a:gd name="connsiteY99" fmla="*/ 842883 h 6105653"/>
              <a:gd name="connsiteX100" fmla="*/ 3109911 w 12191999"/>
              <a:gd name="connsiteY100" fmla="*/ 1017331 h 6105653"/>
              <a:gd name="connsiteX101" fmla="*/ 3077765 w 12191999"/>
              <a:gd name="connsiteY101" fmla="*/ 1162704 h 6105653"/>
              <a:gd name="connsiteX102" fmla="*/ 3117055 w 12191999"/>
              <a:gd name="connsiteY102" fmla="*/ 1319707 h 6105653"/>
              <a:gd name="connsiteX103" fmla="*/ 3099196 w 12191999"/>
              <a:gd name="connsiteY103" fmla="*/ 1459264 h 6105653"/>
              <a:gd name="connsiteX104" fmla="*/ 3124198 w 12191999"/>
              <a:gd name="connsiteY104" fmla="*/ 1578470 h 6105653"/>
              <a:gd name="connsiteX105" fmla="*/ 3242071 w 12191999"/>
              <a:gd name="connsiteY105" fmla="*/ 1462171 h 6105653"/>
              <a:gd name="connsiteX106" fmla="*/ 3242071 w 12191999"/>
              <a:gd name="connsiteY106" fmla="*/ 1299354 h 6105653"/>
              <a:gd name="connsiteX107" fmla="*/ 3317080 w 12191999"/>
              <a:gd name="connsiteY107" fmla="*/ 1183056 h 6105653"/>
              <a:gd name="connsiteX108" fmla="*/ 3452811 w 12191999"/>
              <a:gd name="connsiteY108" fmla="*/ 1072572 h 6105653"/>
              <a:gd name="connsiteX109" fmla="*/ 3670696 w 12191999"/>
              <a:gd name="connsiteY109" fmla="*/ 682973 h 6105653"/>
              <a:gd name="connsiteX110" fmla="*/ 3752849 w 12191999"/>
              <a:gd name="connsiteY110" fmla="*/ 613194 h 6105653"/>
              <a:gd name="connsiteX111" fmla="*/ 3434952 w 12191999"/>
              <a:gd name="connsiteY111" fmla="*/ 1723843 h 6105653"/>
              <a:gd name="connsiteX112" fmla="*/ 3567111 w 12191999"/>
              <a:gd name="connsiteY112" fmla="*/ 1380763 h 6105653"/>
              <a:gd name="connsiteX113" fmla="*/ 3542109 w 12191999"/>
              <a:gd name="connsiteY113" fmla="*/ 1613360 h 6105653"/>
              <a:gd name="connsiteX114" fmla="*/ 3631405 w 12191999"/>
              <a:gd name="connsiteY114" fmla="*/ 1741287 h 6105653"/>
              <a:gd name="connsiteX115" fmla="*/ 3659980 w 12191999"/>
              <a:gd name="connsiteY115" fmla="*/ 1741287 h 6105653"/>
              <a:gd name="connsiteX116" fmla="*/ 3742133 w 12191999"/>
              <a:gd name="connsiteY116" fmla="*/ 1645341 h 6105653"/>
              <a:gd name="connsiteX117" fmla="*/ 3795712 w 12191999"/>
              <a:gd name="connsiteY117" fmla="*/ 1590100 h 6105653"/>
              <a:gd name="connsiteX118" fmla="*/ 3988593 w 12191999"/>
              <a:gd name="connsiteY118" fmla="*/ 1438912 h 6105653"/>
              <a:gd name="connsiteX119" fmla="*/ 4010024 w 12191999"/>
              <a:gd name="connsiteY119" fmla="*/ 1546488 h 6105653"/>
              <a:gd name="connsiteX120" fmla="*/ 4049315 w 12191999"/>
              <a:gd name="connsiteY120" fmla="*/ 1587192 h 6105653"/>
              <a:gd name="connsiteX121" fmla="*/ 4106465 w 12191999"/>
              <a:gd name="connsiteY121" fmla="*/ 1558118 h 6105653"/>
              <a:gd name="connsiteX122" fmla="*/ 4281487 w 12191999"/>
              <a:gd name="connsiteY122" fmla="*/ 1223760 h 6105653"/>
              <a:gd name="connsiteX123" fmla="*/ 4417219 w 12191999"/>
              <a:gd name="connsiteY123" fmla="*/ 1197593 h 6105653"/>
              <a:gd name="connsiteX124" fmla="*/ 4438649 w 12191999"/>
              <a:gd name="connsiteY124" fmla="*/ 1261557 h 6105653"/>
              <a:gd name="connsiteX125" fmla="*/ 4427935 w 12191999"/>
              <a:gd name="connsiteY125" fmla="*/ 1334243 h 6105653"/>
              <a:gd name="connsiteX126" fmla="*/ 4535090 w 12191999"/>
              <a:gd name="connsiteY126" fmla="*/ 1276094 h 6105653"/>
              <a:gd name="connsiteX127" fmla="*/ 4642246 w 12191999"/>
              <a:gd name="connsiteY127" fmla="*/ 1040590 h 6105653"/>
              <a:gd name="connsiteX128" fmla="*/ 4699396 w 12191999"/>
              <a:gd name="connsiteY128" fmla="*/ 996979 h 6105653"/>
              <a:gd name="connsiteX129" fmla="*/ 4727971 w 12191999"/>
              <a:gd name="connsiteY129" fmla="*/ 1055128 h 6105653"/>
              <a:gd name="connsiteX130" fmla="*/ 4738688 w 12191999"/>
              <a:gd name="connsiteY130" fmla="*/ 1098740 h 6105653"/>
              <a:gd name="connsiteX131" fmla="*/ 5185172 w 12191999"/>
              <a:gd name="connsiteY131" fmla="*/ 197429 h 6105653"/>
              <a:gd name="connsiteX132" fmla="*/ 5188744 w 12191999"/>
              <a:gd name="connsiteY132" fmla="*/ 400950 h 6105653"/>
              <a:gd name="connsiteX133" fmla="*/ 5117306 w 12191999"/>
              <a:gd name="connsiteY133" fmla="*/ 601565 h 6105653"/>
              <a:gd name="connsiteX134" fmla="*/ 5128021 w 12191999"/>
              <a:gd name="connsiteY134" fmla="*/ 813809 h 6105653"/>
              <a:gd name="connsiteX135" fmla="*/ 5092302 w 12191999"/>
              <a:gd name="connsiteY135" fmla="*/ 1014423 h 6105653"/>
              <a:gd name="connsiteX136" fmla="*/ 5092302 w 12191999"/>
              <a:gd name="connsiteY136" fmla="*/ 1188871 h 6105653"/>
              <a:gd name="connsiteX137" fmla="*/ 5145880 w 12191999"/>
              <a:gd name="connsiteY137" fmla="*/ 1026053 h 6105653"/>
              <a:gd name="connsiteX138" fmla="*/ 5235177 w 12191999"/>
              <a:gd name="connsiteY138" fmla="*/ 964997 h 6105653"/>
              <a:gd name="connsiteX139" fmla="*/ 5317331 w 12191999"/>
              <a:gd name="connsiteY139" fmla="*/ 985349 h 6105653"/>
              <a:gd name="connsiteX140" fmla="*/ 5292327 w 12191999"/>
              <a:gd name="connsiteY140" fmla="*/ 1052221 h 6105653"/>
              <a:gd name="connsiteX141" fmla="*/ 5199458 w 12191999"/>
              <a:gd name="connsiteY141" fmla="*/ 1130722 h 6105653"/>
              <a:gd name="connsiteX142" fmla="*/ 5256608 w 12191999"/>
              <a:gd name="connsiteY142" fmla="*/ 1148166 h 6105653"/>
              <a:gd name="connsiteX143" fmla="*/ 5299471 w 12191999"/>
              <a:gd name="connsiteY143" fmla="*/ 1194686 h 6105653"/>
              <a:gd name="connsiteX144" fmla="*/ 5278039 w 12191999"/>
              <a:gd name="connsiteY144" fmla="*/ 1462171 h 6105653"/>
              <a:gd name="connsiteX145" fmla="*/ 5460205 w 12191999"/>
              <a:gd name="connsiteY145" fmla="*/ 1284817 h 6105653"/>
              <a:gd name="connsiteX146" fmla="*/ 5488780 w 12191999"/>
              <a:gd name="connsiteY146" fmla="*/ 1171426 h 6105653"/>
              <a:gd name="connsiteX147" fmla="*/ 5539513 w 12191999"/>
              <a:gd name="connsiteY147" fmla="*/ 1140353 h 6105653"/>
              <a:gd name="connsiteX148" fmla="*/ 5552720 w 12191999"/>
              <a:gd name="connsiteY148" fmla="*/ 1143022 h 6105653"/>
              <a:gd name="connsiteX149" fmla="*/ 5574208 w 12191999"/>
              <a:gd name="connsiteY149" fmla="*/ 1115811 h 6105653"/>
              <a:gd name="connsiteX150" fmla="*/ 5734050 w 12191999"/>
              <a:gd name="connsiteY150" fmla="*/ 1075470 h 6105653"/>
              <a:gd name="connsiteX151" fmla="*/ 5798343 w 12191999"/>
              <a:gd name="connsiteY151" fmla="*/ 1020228 h 6105653"/>
              <a:gd name="connsiteX152" fmla="*/ 5884068 w 12191999"/>
              <a:gd name="connsiteY152" fmla="*/ 883578 h 6105653"/>
              <a:gd name="connsiteX153" fmla="*/ 6066234 w 12191999"/>
              <a:gd name="connsiteY153" fmla="*/ 645166 h 6105653"/>
              <a:gd name="connsiteX154" fmla="*/ 6109096 w 12191999"/>
              <a:gd name="connsiteY154" fmla="*/ 732391 h 6105653"/>
              <a:gd name="connsiteX155" fmla="*/ 5998368 w 12191999"/>
              <a:gd name="connsiteY155" fmla="*/ 985338 h 6105653"/>
              <a:gd name="connsiteX156" fmla="*/ 5969793 w 12191999"/>
              <a:gd name="connsiteY156" fmla="*/ 1168509 h 6105653"/>
              <a:gd name="connsiteX157" fmla="*/ 6162674 w 12191999"/>
              <a:gd name="connsiteY157" fmla="*/ 909745 h 6105653"/>
              <a:gd name="connsiteX158" fmla="*/ 6412705 w 12191999"/>
              <a:gd name="connsiteY158" fmla="*/ 659704 h 6105653"/>
              <a:gd name="connsiteX159" fmla="*/ 6366271 w 12191999"/>
              <a:gd name="connsiteY159" fmla="*/ 851596 h 6105653"/>
              <a:gd name="connsiteX160" fmla="*/ 6398418 w 12191999"/>
              <a:gd name="connsiteY160" fmla="*/ 860319 h 6105653"/>
              <a:gd name="connsiteX161" fmla="*/ 6694884 w 12191999"/>
              <a:gd name="connsiteY161" fmla="*/ 691686 h 6105653"/>
              <a:gd name="connsiteX162" fmla="*/ 6816327 w 12191999"/>
              <a:gd name="connsiteY162" fmla="*/ 610277 h 6105653"/>
              <a:gd name="connsiteX163" fmla="*/ 7177087 w 12191999"/>
              <a:gd name="connsiteY163" fmla="*/ 238123 h 6105653"/>
              <a:gd name="connsiteX164" fmla="*/ 7016353 w 12191999"/>
              <a:gd name="connsiteY164" fmla="*/ 592833 h 6105653"/>
              <a:gd name="connsiteX165" fmla="*/ 7366396 w 12191999"/>
              <a:gd name="connsiteY165" fmla="*/ 226493 h 6105653"/>
              <a:gd name="connsiteX166" fmla="*/ 7494984 w 12191999"/>
              <a:gd name="connsiteY166" fmla="*/ 49138 h 6105653"/>
              <a:gd name="connsiteX167" fmla="*/ 7538181 w 12191999"/>
              <a:gd name="connsiteY167" fmla="*/ 484 h 6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2191999" h="6105653">
                <a:moveTo>
                  <a:pt x="7538181" y="484"/>
                </a:moveTo>
                <a:cubicBezTo>
                  <a:pt x="7546999" y="-833"/>
                  <a:pt x="7557492" y="439"/>
                  <a:pt x="7569993" y="5527"/>
                </a:cubicBezTo>
                <a:cubicBezTo>
                  <a:pt x="7612855" y="22971"/>
                  <a:pt x="7598567" y="54953"/>
                  <a:pt x="7587853" y="84028"/>
                </a:cubicBezTo>
                <a:cubicBezTo>
                  <a:pt x="7559278" y="153806"/>
                  <a:pt x="7559278" y="229401"/>
                  <a:pt x="7559278" y="325347"/>
                </a:cubicBezTo>
                <a:cubicBezTo>
                  <a:pt x="7695009" y="243938"/>
                  <a:pt x="7652146" y="95658"/>
                  <a:pt x="7795021" y="25878"/>
                </a:cubicBezTo>
                <a:cubicBezTo>
                  <a:pt x="7820024" y="113102"/>
                  <a:pt x="7770018" y="179974"/>
                  <a:pt x="7759302" y="249752"/>
                </a:cubicBezTo>
                <a:cubicBezTo>
                  <a:pt x="7748587" y="313717"/>
                  <a:pt x="7773590" y="328254"/>
                  <a:pt x="7852171" y="313717"/>
                </a:cubicBezTo>
                <a:cubicBezTo>
                  <a:pt x="7973615" y="290457"/>
                  <a:pt x="8034337" y="325347"/>
                  <a:pt x="8002190" y="418385"/>
                </a:cubicBezTo>
                <a:cubicBezTo>
                  <a:pt x="7970043" y="505609"/>
                  <a:pt x="8016478" y="514331"/>
                  <a:pt x="8084343" y="491072"/>
                </a:cubicBezTo>
                <a:cubicBezTo>
                  <a:pt x="8184355" y="456182"/>
                  <a:pt x="8262937" y="493979"/>
                  <a:pt x="8348662" y="520146"/>
                </a:cubicBezTo>
                <a:cubicBezTo>
                  <a:pt x="8477249" y="560851"/>
                  <a:pt x="8541543" y="543406"/>
                  <a:pt x="8637984" y="459090"/>
                </a:cubicBezTo>
                <a:cubicBezTo>
                  <a:pt x="8691561" y="409663"/>
                  <a:pt x="8737996" y="360236"/>
                  <a:pt x="8784431" y="290457"/>
                </a:cubicBezTo>
                <a:cubicBezTo>
                  <a:pt x="8809434" y="450367"/>
                  <a:pt x="8895158" y="284642"/>
                  <a:pt x="8948737" y="339884"/>
                </a:cubicBezTo>
                <a:cubicBezTo>
                  <a:pt x="8970168" y="453274"/>
                  <a:pt x="8798717" y="543406"/>
                  <a:pt x="8848725" y="697501"/>
                </a:cubicBezTo>
                <a:cubicBezTo>
                  <a:pt x="8995171" y="511424"/>
                  <a:pt x="9041606" y="302087"/>
                  <a:pt x="9238059" y="165437"/>
                </a:cubicBezTo>
                <a:cubicBezTo>
                  <a:pt x="9280921" y="197419"/>
                  <a:pt x="9238059" y="229401"/>
                  <a:pt x="9255919" y="255567"/>
                </a:cubicBezTo>
                <a:cubicBezTo>
                  <a:pt x="9266634" y="255567"/>
                  <a:pt x="9198767" y="560851"/>
                  <a:pt x="9477374" y="578295"/>
                </a:cubicBezTo>
                <a:cubicBezTo>
                  <a:pt x="9477374" y="584110"/>
                  <a:pt x="9477374" y="589925"/>
                  <a:pt x="9488091" y="595740"/>
                </a:cubicBezTo>
                <a:cubicBezTo>
                  <a:pt x="9527380" y="627722"/>
                  <a:pt x="9620249" y="598648"/>
                  <a:pt x="9627393" y="650981"/>
                </a:cubicBezTo>
                <a:cubicBezTo>
                  <a:pt x="9634537" y="709131"/>
                  <a:pt x="9666684" y="764373"/>
                  <a:pt x="9648824" y="825429"/>
                </a:cubicBezTo>
                <a:cubicBezTo>
                  <a:pt x="9634537" y="871948"/>
                  <a:pt x="9616678" y="921374"/>
                  <a:pt x="9616678" y="970802"/>
                </a:cubicBezTo>
                <a:cubicBezTo>
                  <a:pt x="9616678" y="1023136"/>
                  <a:pt x="9495233" y="1095822"/>
                  <a:pt x="9655968" y="1127805"/>
                </a:cubicBezTo>
                <a:cubicBezTo>
                  <a:pt x="9663111" y="1127805"/>
                  <a:pt x="9645252" y="1217935"/>
                  <a:pt x="9638109" y="1267362"/>
                </a:cubicBezTo>
                <a:cubicBezTo>
                  <a:pt x="9630965" y="1308066"/>
                  <a:pt x="9598818" y="1357494"/>
                  <a:pt x="9663111" y="1386568"/>
                </a:cubicBezTo>
                <a:cubicBezTo>
                  <a:pt x="9702403" y="1401105"/>
                  <a:pt x="9773840" y="1331326"/>
                  <a:pt x="9780984" y="1270269"/>
                </a:cubicBezTo>
                <a:cubicBezTo>
                  <a:pt x="9788127" y="1215028"/>
                  <a:pt x="9795271" y="1159787"/>
                  <a:pt x="9780984" y="1107452"/>
                </a:cubicBezTo>
                <a:cubicBezTo>
                  <a:pt x="9763125" y="1043488"/>
                  <a:pt x="9791699" y="1008598"/>
                  <a:pt x="9855993" y="991154"/>
                </a:cubicBezTo>
                <a:cubicBezTo>
                  <a:pt x="9923858" y="970802"/>
                  <a:pt x="9959577" y="933005"/>
                  <a:pt x="9991724" y="880670"/>
                </a:cubicBezTo>
                <a:cubicBezTo>
                  <a:pt x="10070305" y="752742"/>
                  <a:pt x="10163174" y="630630"/>
                  <a:pt x="10209609" y="491071"/>
                </a:cubicBezTo>
                <a:cubicBezTo>
                  <a:pt x="10216753" y="464905"/>
                  <a:pt x="10231040" y="432923"/>
                  <a:pt x="10291762" y="421292"/>
                </a:cubicBezTo>
                <a:cubicBezTo>
                  <a:pt x="10198893" y="799262"/>
                  <a:pt x="9959577" y="1142341"/>
                  <a:pt x="9973865" y="1531941"/>
                </a:cubicBezTo>
                <a:cubicBezTo>
                  <a:pt x="10048874" y="1427272"/>
                  <a:pt x="10052446" y="1302252"/>
                  <a:pt x="10106024" y="1188861"/>
                </a:cubicBezTo>
                <a:cubicBezTo>
                  <a:pt x="10145315" y="1270269"/>
                  <a:pt x="10102453" y="1345863"/>
                  <a:pt x="10081022" y="1421458"/>
                </a:cubicBezTo>
                <a:cubicBezTo>
                  <a:pt x="10063162" y="1485421"/>
                  <a:pt x="10059590" y="1543570"/>
                  <a:pt x="10170318" y="1549385"/>
                </a:cubicBezTo>
                <a:cubicBezTo>
                  <a:pt x="10181034" y="1549385"/>
                  <a:pt x="10188178" y="1549385"/>
                  <a:pt x="10198893" y="1549385"/>
                </a:cubicBezTo>
                <a:cubicBezTo>
                  <a:pt x="10245327" y="1526126"/>
                  <a:pt x="10266759" y="1494144"/>
                  <a:pt x="10281046" y="1453439"/>
                </a:cubicBezTo>
                <a:cubicBezTo>
                  <a:pt x="10288190" y="1430180"/>
                  <a:pt x="10302477" y="1398198"/>
                  <a:pt x="10334625" y="1398198"/>
                </a:cubicBezTo>
                <a:cubicBezTo>
                  <a:pt x="10456068" y="1401105"/>
                  <a:pt x="10491787" y="1322604"/>
                  <a:pt x="10527506" y="1247010"/>
                </a:cubicBezTo>
                <a:cubicBezTo>
                  <a:pt x="10588228" y="1287714"/>
                  <a:pt x="10545365" y="1322604"/>
                  <a:pt x="10548937" y="1354586"/>
                </a:cubicBezTo>
                <a:cubicBezTo>
                  <a:pt x="10552509" y="1374938"/>
                  <a:pt x="10556080" y="1395290"/>
                  <a:pt x="10588228" y="1395290"/>
                </a:cubicBezTo>
                <a:cubicBezTo>
                  <a:pt x="10613230" y="1395290"/>
                  <a:pt x="10645378" y="1386568"/>
                  <a:pt x="10645378" y="1366216"/>
                </a:cubicBezTo>
                <a:cubicBezTo>
                  <a:pt x="10648949" y="1238288"/>
                  <a:pt x="10820400" y="1165601"/>
                  <a:pt x="10820400" y="1031858"/>
                </a:cubicBezTo>
                <a:cubicBezTo>
                  <a:pt x="10820400" y="950449"/>
                  <a:pt x="10916840" y="1072563"/>
                  <a:pt x="10956131" y="1005691"/>
                </a:cubicBezTo>
                <a:cubicBezTo>
                  <a:pt x="10966847" y="991154"/>
                  <a:pt x="10981133" y="1046395"/>
                  <a:pt x="10977562" y="1069655"/>
                </a:cubicBezTo>
                <a:cubicBezTo>
                  <a:pt x="10973991" y="1092915"/>
                  <a:pt x="10948987" y="1113267"/>
                  <a:pt x="10966847" y="1142341"/>
                </a:cubicBezTo>
                <a:cubicBezTo>
                  <a:pt x="11031140" y="1156879"/>
                  <a:pt x="11056143" y="1119081"/>
                  <a:pt x="11074003" y="1084192"/>
                </a:cubicBezTo>
                <a:cubicBezTo>
                  <a:pt x="11116865" y="1008598"/>
                  <a:pt x="11166871" y="933005"/>
                  <a:pt x="11181159" y="848688"/>
                </a:cubicBezTo>
                <a:cubicBezTo>
                  <a:pt x="11184730" y="819614"/>
                  <a:pt x="11202590" y="802169"/>
                  <a:pt x="11238309" y="805077"/>
                </a:cubicBezTo>
                <a:cubicBezTo>
                  <a:pt x="11284744" y="810891"/>
                  <a:pt x="11270456" y="839966"/>
                  <a:pt x="11266884" y="863226"/>
                </a:cubicBezTo>
                <a:cubicBezTo>
                  <a:pt x="11263312" y="877763"/>
                  <a:pt x="11252596" y="892300"/>
                  <a:pt x="11277600" y="906838"/>
                </a:cubicBezTo>
                <a:cubicBezTo>
                  <a:pt x="11531203" y="566666"/>
                  <a:pt x="11516915" y="386403"/>
                  <a:pt x="11724084" y="5527"/>
                </a:cubicBezTo>
                <a:cubicBezTo>
                  <a:pt x="11763375" y="89842"/>
                  <a:pt x="11734800" y="150899"/>
                  <a:pt x="11727656" y="209048"/>
                </a:cubicBezTo>
                <a:cubicBezTo>
                  <a:pt x="11709796" y="354421"/>
                  <a:pt x="11677649" y="264290"/>
                  <a:pt x="11656218" y="409663"/>
                </a:cubicBezTo>
                <a:cubicBezTo>
                  <a:pt x="11645503" y="479442"/>
                  <a:pt x="11609784" y="543406"/>
                  <a:pt x="11666934" y="621907"/>
                </a:cubicBezTo>
                <a:cubicBezTo>
                  <a:pt x="11706225" y="674241"/>
                  <a:pt x="11663362" y="758557"/>
                  <a:pt x="11631215" y="822521"/>
                </a:cubicBezTo>
                <a:cubicBezTo>
                  <a:pt x="11602640" y="874856"/>
                  <a:pt x="11595497" y="927190"/>
                  <a:pt x="11631215" y="996969"/>
                </a:cubicBezTo>
                <a:cubicBezTo>
                  <a:pt x="11652646" y="933005"/>
                  <a:pt x="11670505" y="883578"/>
                  <a:pt x="11684793" y="834151"/>
                </a:cubicBezTo>
                <a:cubicBezTo>
                  <a:pt x="11695509" y="793447"/>
                  <a:pt x="11720512" y="770187"/>
                  <a:pt x="11774090" y="773095"/>
                </a:cubicBezTo>
                <a:cubicBezTo>
                  <a:pt x="11802665" y="773095"/>
                  <a:pt x="11841956" y="764373"/>
                  <a:pt x="11856243" y="793447"/>
                </a:cubicBezTo>
                <a:cubicBezTo>
                  <a:pt x="11870531" y="816706"/>
                  <a:pt x="11856243" y="848688"/>
                  <a:pt x="11831240" y="860319"/>
                </a:cubicBezTo>
                <a:cubicBezTo>
                  <a:pt x="11784806" y="874856"/>
                  <a:pt x="11741944" y="889393"/>
                  <a:pt x="11738371" y="938820"/>
                </a:cubicBezTo>
                <a:cubicBezTo>
                  <a:pt x="11731228" y="1005691"/>
                  <a:pt x="11759802" y="967894"/>
                  <a:pt x="11795521" y="956264"/>
                </a:cubicBezTo>
                <a:cubicBezTo>
                  <a:pt x="11834812" y="944634"/>
                  <a:pt x="11845527" y="979524"/>
                  <a:pt x="11838384" y="1002784"/>
                </a:cubicBezTo>
                <a:cubicBezTo>
                  <a:pt x="11806237" y="1090007"/>
                  <a:pt x="11863387" y="1180138"/>
                  <a:pt x="11816952" y="1270269"/>
                </a:cubicBezTo>
                <a:cubicBezTo>
                  <a:pt x="11931252" y="1247010"/>
                  <a:pt x="11981259" y="1197583"/>
                  <a:pt x="11999118" y="1092915"/>
                </a:cubicBezTo>
                <a:cubicBezTo>
                  <a:pt x="12002690" y="1055118"/>
                  <a:pt x="11995547" y="1014413"/>
                  <a:pt x="12027693" y="979524"/>
                </a:cubicBezTo>
                <a:cubicBezTo>
                  <a:pt x="12045553" y="959172"/>
                  <a:pt x="12066984" y="938820"/>
                  <a:pt x="12102703" y="953357"/>
                </a:cubicBezTo>
                <a:cubicBezTo>
                  <a:pt x="12127705" y="962080"/>
                  <a:pt x="12127705" y="985338"/>
                  <a:pt x="12120562" y="1005691"/>
                </a:cubicBezTo>
                <a:cubicBezTo>
                  <a:pt x="12081272" y="1090007"/>
                  <a:pt x="12070555" y="1180138"/>
                  <a:pt x="12056268" y="1267362"/>
                </a:cubicBezTo>
                <a:cubicBezTo>
                  <a:pt x="12052697" y="1281899"/>
                  <a:pt x="12045553" y="1296437"/>
                  <a:pt x="12081272" y="1310974"/>
                </a:cubicBezTo>
                <a:cubicBezTo>
                  <a:pt x="12113418" y="1209213"/>
                  <a:pt x="12156280" y="1110359"/>
                  <a:pt x="12191999" y="1008598"/>
                </a:cubicBezTo>
                <a:lnTo>
                  <a:pt x="12191999" y="6105653"/>
                </a:lnTo>
                <a:lnTo>
                  <a:pt x="0" y="6105653"/>
                </a:lnTo>
                <a:lnTo>
                  <a:pt x="0" y="927116"/>
                </a:lnTo>
                <a:lnTo>
                  <a:pt x="61930" y="902578"/>
                </a:lnTo>
                <a:cubicBezTo>
                  <a:pt x="91454" y="894128"/>
                  <a:pt x="122931" y="887949"/>
                  <a:pt x="155971" y="883588"/>
                </a:cubicBezTo>
                <a:cubicBezTo>
                  <a:pt x="223837" y="877773"/>
                  <a:pt x="245268" y="839976"/>
                  <a:pt x="277414" y="802179"/>
                </a:cubicBezTo>
                <a:cubicBezTo>
                  <a:pt x="388143" y="674251"/>
                  <a:pt x="488155" y="537601"/>
                  <a:pt x="638174" y="430025"/>
                </a:cubicBezTo>
                <a:cubicBezTo>
                  <a:pt x="620315" y="555046"/>
                  <a:pt x="520302" y="653899"/>
                  <a:pt x="477440" y="784735"/>
                </a:cubicBezTo>
                <a:cubicBezTo>
                  <a:pt x="641746" y="680066"/>
                  <a:pt x="727471" y="543415"/>
                  <a:pt x="827483" y="418395"/>
                </a:cubicBezTo>
                <a:cubicBezTo>
                  <a:pt x="873917" y="360246"/>
                  <a:pt x="931068" y="307912"/>
                  <a:pt x="956071" y="241040"/>
                </a:cubicBezTo>
                <a:cubicBezTo>
                  <a:pt x="961429" y="223595"/>
                  <a:pt x="972814" y="196338"/>
                  <a:pt x="999268" y="192386"/>
                </a:cubicBezTo>
                <a:cubicBezTo>
                  <a:pt x="1008086" y="191069"/>
                  <a:pt x="1018579" y="192341"/>
                  <a:pt x="1031080" y="197429"/>
                </a:cubicBezTo>
                <a:cubicBezTo>
                  <a:pt x="1073942" y="214873"/>
                  <a:pt x="1059654" y="246855"/>
                  <a:pt x="1048940" y="275930"/>
                </a:cubicBezTo>
                <a:cubicBezTo>
                  <a:pt x="1020365" y="345708"/>
                  <a:pt x="1020365" y="421303"/>
                  <a:pt x="1020365" y="517249"/>
                </a:cubicBezTo>
                <a:cubicBezTo>
                  <a:pt x="1156096" y="435840"/>
                  <a:pt x="1113233" y="287560"/>
                  <a:pt x="1256108" y="217780"/>
                </a:cubicBezTo>
                <a:cubicBezTo>
                  <a:pt x="1281111" y="305004"/>
                  <a:pt x="1231105" y="371876"/>
                  <a:pt x="1220389" y="441654"/>
                </a:cubicBezTo>
                <a:cubicBezTo>
                  <a:pt x="1209674" y="505619"/>
                  <a:pt x="1234677" y="520156"/>
                  <a:pt x="1313258" y="505619"/>
                </a:cubicBezTo>
                <a:cubicBezTo>
                  <a:pt x="1434702" y="482359"/>
                  <a:pt x="1495424" y="517249"/>
                  <a:pt x="1463277" y="610287"/>
                </a:cubicBezTo>
                <a:cubicBezTo>
                  <a:pt x="1431130" y="697511"/>
                  <a:pt x="1477565" y="706233"/>
                  <a:pt x="1545430" y="682974"/>
                </a:cubicBezTo>
                <a:cubicBezTo>
                  <a:pt x="1645442" y="648084"/>
                  <a:pt x="1724024" y="685881"/>
                  <a:pt x="1809749" y="712048"/>
                </a:cubicBezTo>
                <a:cubicBezTo>
                  <a:pt x="1938336" y="752753"/>
                  <a:pt x="2002630" y="735308"/>
                  <a:pt x="2099071" y="650992"/>
                </a:cubicBezTo>
                <a:cubicBezTo>
                  <a:pt x="2152648" y="601565"/>
                  <a:pt x="2199083" y="552138"/>
                  <a:pt x="2245518" y="482359"/>
                </a:cubicBezTo>
                <a:cubicBezTo>
                  <a:pt x="2270521" y="642269"/>
                  <a:pt x="2356245" y="476544"/>
                  <a:pt x="2409824" y="531786"/>
                </a:cubicBezTo>
                <a:cubicBezTo>
                  <a:pt x="2431255" y="645176"/>
                  <a:pt x="2259804" y="735308"/>
                  <a:pt x="2309812" y="889403"/>
                </a:cubicBezTo>
                <a:cubicBezTo>
                  <a:pt x="2456258" y="703326"/>
                  <a:pt x="2502693" y="493989"/>
                  <a:pt x="2699146" y="357339"/>
                </a:cubicBezTo>
                <a:cubicBezTo>
                  <a:pt x="2742008" y="389321"/>
                  <a:pt x="2699146" y="421303"/>
                  <a:pt x="2717006" y="447469"/>
                </a:cubicBezTo>
                <a:cubicBezTo>
                  <a:pt x="2727721" y="447469"/>
                  <a:pt x="2659854" y="752753"/>
                  <a:pt x="2938461" y="770197"/>
                </a:cubicBezTo>
                <a:cubicBezTo>
                  <a:pt x="2938461" y="776012"/>
                  <a:pt x="2938461" y="781827"/>
                  <a:pt x="2949178" y="787642"/>
                </a:cubicBezTo>
                <a:cubicBezTo>
                  <a:pt x="2988467" y="819624"/>
                  <a:pt x="3081336" y="790550"/>
                  <a:pt x="3088480" y="842883"/>
                </a:cubicBezTo>
                <a:cubicBezTo>
                  <a:pt x="3095624" y="901033"/>
                  <a:pt x="3127771" y="956275"/>
                  <a:pt x="3109911" y="1017331"/>
                </a:cubicBezTo>
                <a:cubicBezTo>
                  <a:pt x="3095624" y="1063850"/>
                  <a:pt x="3077765" y="1113276"/>
                  <a:pt x="3077765" y="1162704"/>
                </a:cubicBezTo>
                <a:cubicBezTo>
                  <a:pt x="3077765" y="1215038"/>
                  <a:pt x="2956320" y="1287724"/>
                  <a:pt x="3117055" y="1319707"/>
                </a:cubicBezTo>
                <a:cubicBezTo>
                  <a:pt x="3124198" y="1319707"/>
                  <a:pt x="3106339" y="1409837"/>
                  <a:pt x="3099196" y="1459264"/>
                </a:cubicBezTo>
                <a:cubicBezTo>
                  <a:pt x="3092052" y="1499968"/>
                  <a:pt x="3059905" y="1549396"/>
                  <a:pt x="3124198" y="1578470"/>
                </a:cubicBezTo>
                <a:cubicBezTo>
                  <a:pt x="3163490" y="1593007"/>
                  <a:pt x="3234927" y="1523228"/>
                  <a:pt x="3242071" y="1462171"/>
                </a:cubicBezTo>
                <a:cubicBezTo>
                  <a:pt x="3249214" y="1406930"/>
                  <a:pt x="3256358" y="1351689"/>
                  <a:pt x="3242071" y="1299354"/>
                </a:cubicBezTo>
                <a:cubicBezTo>
                  <a:pt x="3224212" y="1235390"/>
                  <a:pt x="3252786" y="1200500"/>
                  <a:pt x="3317080" y="1183056"/>
                </a:cubicBezTo>
                <a:cubicBezTo>
                  <a:pt x="3384945" y="1162704"/>
                  <a:pt x="3420664" y="1124907"/>
                  <a:pt x="3452811" y="1072572"/>
                </a:cubicBezTo>
                <a:cubicBezTo>
                  <a:pt x="3531392" y="944644"/>
                  <a:pt x="3624261" y="822532"/>
                  <a:pt x="3670696" y="682973"/>
                </a:cubicBezTo>
                <a:cubicBezTo>
                  <a:pt x="3677840" y="656807"/>
                  <a:pt x="3692127" y="624825"/>
                  <a:pt x="3752849" y="613194"/>
                </a:cubicBezTo>
                <a:cubicBezTo>
                  <a:pt x="3659980" y="991164"/>
                  <a:pt x="3420664" y="1334243"/>
                  <a:pt x="3434952" y="1723843"/>
                </a:cubicBezTo>
                <a:cubicBezTo>
                  <a:pt x="3509961" y="1619174"/>
                  <a:pt x="3513533" y="1494154"/>
                  <a:pt x="3567111" y="1380763"/>
                </a:cubicBezTo>
                <a:cubicBezTo>
                  <a:pt x="3606402" y="1462171"/>
                  <a:pt x="3563540" y="1537765"/>
                  <a:pt x="3542109" y="1613360"/>
                </a:cubicBezTo>
                <a:cubicBezTo>
                  <a:pt x="3524249" y="1677323"/>
                  <a:pt x="3520677" y="1735472"/>
                  <a:pt x="3631405" y="1741287"/>
                </a:cubicBezTo>
                <a:cubicBezTo>
                  <a:pt x="3642121" y="1741287"/>
                  <a:pt x="3649265" y="1741287"/>
                  <a:pt x="3659980" y="1741287"/>
                </a:cubicBezTo>
                <a:cubicBezTo>
                  <a:pt x="3706414" y="1718028"/>
                  <a:pt x="3727846" y="1686046"/>
                  <a:pt x="3742133" y="1645341"/>
                </a:cubicBezTo>
                <a:cubicBezTo>
                  <a:pt x="3749277" y="1622082"/>
                  <a:pt x="3763564" y="1590100"/>
                  <a:pt x="3795712" y="1590100"/>
                </a:cubicBezTo>
                <a:cubicBezTo>
                  <a:pt x="3917155" y="1593007"/>
                  <a:pt x="3952874" y="1514506"/>
                  <a:pt x="3988593" y="1438912"/>
                </a:cubicBezTo>
                <a:cubicBezTo>
                  <a:pt x="4049315" y="1479616"/>
                  <a:pt x="4006452" y="1514506"/>
                  <a:pt x="4010024" y="1546488"/>
                </a:cubicBezTo>
                <a:cubicBezTo>
                  <a:pt x="4013596" y="1566840"/>
                  <a:pt x="4017167" y="1587192"/>
                  <a:pt x="4049315" y="1587192"/>
                </a:cubicBezTo>
                <a:cubicBezTo>
                  <a:pt x="4074317" y="1587192"/>
                  <a:pt x="4106465" y="1578470"/>
                  <a:pt x="4106465" y="1558118"/>
                </a:cubicBezTo>
                <a:cubicBezTo>
                  <a:pt x="4110036" y="1430190"/>
                  <a:pt x="4281487" y="1357503"/>
                  <a:pt x="4281487" y="1223760"/>
                </a:cubicBezTo>
                <a:cubicBezTo>
                  <a:pt x="4281487" y="1142351"/>
                  <a:pt x="4377927" y="1264465"/>
                  <a:pt x="4417219" y="1197593"/>
                </a:cubicBezTo>
                <a:cubicBezTo>
                  <a:pt x="4427935" y="1183056"/>
                  <a:pt x="4442220" y="1238297"/>
                  <a:pt x="4438649" y="1261557"/>
                </a:cubicBezTo>
                <a:cubicBezTo>
                  <a:pt x="4435078" y="1284817"/>
                  <a:pt x="4410074" y="1305169"/>
                  <a:pt x="4427935" y="1334243"/>
                </a:cubicBezTo>
                <a:cubicBezTo>
                  <a:pt x="4492228" y="1348781"/>
                  <a:pt x="4517230" y="1310983"/>
                  <a:pt x="4535090" y="1276094"/>
                </a:cubicBezTo>
                <a:cubicBezTo>
                  <a:pt x="4577952" y="1200500"/>
                  <a:pt x="4627958" y="1124907"/>
                  <a:pt x="4642246" y="1040590"/>
                </a:cubicBezTo>
                <a:cubicBezTo>
                  <a:pt x="4645817" y="1011516"/>
                  <a:pt x="4663677" y="994071"/>
                  <a:pt x="4699396" y="996979"/>
                </a:cubicBezTo>
                <a:cubicBezTo>
                  <a:pt x="4745832" y="1002793"/>
                  <a:pt x="4731544" y="1031868"/>
                  <a:pt x="4727971" y="1055128"/>
                </a:cubicBezTo>
                <a:cubicBezTo>
                  <a:pt x="4724399" y="1069665"/>
                  <a:pt x="4713683" y="1084202"/>
                  <a:pt x="4738688" y="1098740"/>
                </a:cubicBezTo>
                <a:cubicBezTo>
                  <a:pt x="4992291" y="758568"/>
                  <a:pt x="4978002" y="578305"/>
                  <a:pt x="5185172" y="197429"/>
                </a:cubicBezTo>
                <a:cubicBezTo>
                  <a:pt x="5224462" y="281744"/>
                  <a:pt x="5195887" y="342801"/>
                  <a:pt x="5188744" y="400950"/>
                </a:cubicBezTo>
                <a:cubicBezTo>
                  <a:pt x="5170883" y="546323"/>
                  <a:pt x="5138736" y="456192"/>
                  <a:pt x="5117306" y="601565"/>
                </a:cubicBezTo>
                <a:cubicBezTo>
                  <a:pt x="5106590" y="671344"/>
                  <a:pt x="5070871" y="735308"/>
                  <a:pt x="5128021" y="813809"/>
                </a:cubicBezTo>
                <a:cubicBezTo>
                  <a:pt x="5167312" y="866143"/>
                  <a:pt x="5124450" y="950459"/>
                  <a:pt x="5092302" y="1014423"/>
                </a:cubicBezTo>
                <a:cubicBezTo>
                  <a:pt x="5063727" y="1066758"/>
                  <a:pt x="5056585" y="1119092"/>
                  <a:pt x="5092302" y="1188871"/>
                </a:cubicBezTo>
                <a:cubicBezTo>
                  <a:pt x="5113734" y="1124907"/>
                  <a:pt x="5131592" y="1075480"/>
                  <a:pt x="5145880" y="1026053"/>
                </a:cubicBezTo>
                <a:cubicBezTo>
                  <a:pt x="5156596" y="985349"/>
                  <a:pt x="5181600" y="962089"/>
                  <a:pt x="5235177" y="964997"/>
                </a:cubicBezTo>
                <a:cubicBezTo>
                  <a:pt x="5263752" y="964997"/>
                  <a:pt x="5303044" y="956275"/>
                  <a:pt x="5317331" y="985349"/>
                </a:cubicBezTo>
                <a:cubicBezTo>
                  <a:pt x="5331618" y="1008608"/>
                  <a:pt x="5317331" y="1040590"/>
                  <a:pt x="5292327" y="1052221"/>
                </a:cubicBezTo>
                <a:cubicBezTo>
                  <a:pt x="5245894" y="1066758"/>
                  <a:pt x="5203031" y="1081295"/>
                  <a:pt x="5199458" y="1130722"/>
                </a:cubicBezTo>
                <a:cubicBezTo>
                  <a:pt x="5192315" y="1197593"/>
                  <a:pt x="5220889" y="1159796"/>
                  <a:pt x="5256608" y="1148166"/>
                </a:cubicBezTo>
                <a:cubicBezTo>
                  <a:pt x="5295899" y="1136536"/>
                  <a:pt x="5306616" y="1171426"/>
                  <a:pt x="5299471" y="1194686"/>
                </a:cubicBezTo>
                <a:cubicBezTo>
                  <a:pt x="5267324" y="1281909"/>
                  <a:pt x="5324474" y="1372040"/>
                  <a:pt x="5278039" y="1462171"/>
                </a:cubicBezTo>
                <a:cubicBezTo>
                  <a:pt x="5392339" y="1438912"/>
                  <a:pt x="5442347" y="1389485"/>
                  <a:pt x="5460205" y="1284817"/>
                </a:cubicBezTo>
                <a:cubicBezTo>
                  <a:pt x="5463777" y="1247020"/>
                  <a:pt x="5456634" y="1206315"/>
                  <a:pt x="5488780" y="1171426"/>
                </a:cubicBezTo>
                <a:cubicBezTo>
                  <a:pt x="5502175" y="1156162"/>
                  <a:pt x="5517579" y="1140898"/>
                  <a:pt x="5539513" y="1140353"/>
                </a:cubicBezTo>
                <a:lnTo>
                  <a:pt x="5552720" y="1143022"/>
                </a:lnTo>
                <a:lnTo>
                  <a:pt x="5574208" y="1115811"/>
                </a:lnTo>
                <a:cubicBezTo>
                  <a:pt x="5609034" y="1085646"/>
                  <a:pt x="5659040" y="1068202"/>
                  <a:pt x="5734050" y="1075470"/>
                </a:cubicBezTo>
                <a:cubicBezTo>
                  <a:pt x="5776912" y="1078377"/>
                  <a:pt x="5809058" y="1055118"/>
                  <a:pt x="5798343" y="1020228"/>
                </a:cubicBezTo>
                <a:cubicBezTo>
                  <a:pt x="5776912" y="953357"/>
                  <a:pt x="5837634" y="921375"/>
                  <a:pt x="5884068" y="883578"/>
                </a:cubicBezTo>
                <a:cubicBezTo>
                  <a:pt x="5966221" y="816706"/>
                  <a:pt x="6051947" y="752742"/>
                  <a:pt x="6066234" y="645166"/>
                </a:cubicBezTo>
                <a:cubicBezTo>
                  <a:pt x="6130528" y="665519"/>
                  <a:pt x="6123384" y="700408"/>
                  <a:pt x="6109096" y="732391"/>
                </a:cubicBezTo>
                <a:cubicBezTo>
                  <a:pt x="6073377" y="816706"/>
                  <a:pt x="6034087" y="901023"/>
                  <a:pt x="5998368" y="985338"/>
                </a:cubicBezTo>
                <a:cubicBezTo>
                  <a:pt x="5976937" y="1040581"/>
                  <a:pt x="5944790" y="1095822"/>
                  <a:pt x="5969793" y="1168509"/>
                </a:cubicBezTo>
                <a:cubicBezTo>
                  <a:pt x="6098380" y="1104545"/>
                  <a:pt x="6123384" y="996969"/>
                  <a:pt x="6162674" y="909745"/>
                </a:cubicBezTo>
                <a:cubicBezTo>
                  <a:pt x="6212681" y="802169"/>
                  <a:pt x="6305549" y="738205"/>
                  <a:pt x="6412705" y="659704"/>
                </a:cubicBezTo>
                <a:cubicBezTo>
                  <a:pt x="6441280" y="738205"/>
                  <a:pt x="6362699" y="787632"/>
                  <a:pt x="6366271" y="851596"/>
                </a:cubicBezTo>
                <a:cubicBezTo>
                  <a:pt x="6376987" y="854503"/>
                  <a:pt x="6398418" y="860319"/>
                  <a:pt x="6398418" y="860319"/>
                </a:cubicBezTo>
                <a:cubicBezTo>
                  <a:pt x="6455568" y="755650"/>
                  <a:pt x="6562724" y="709131"/>
                  <a:pt x="6694884" y="691686"/>
                </a:cubicBezTo>
                <a:cubicBezTo>
                  <a:pt x="6762750" y="685871"/>
                  <a:pt x="6784181" y="648074"/>
                  <a:pt x="6816327" y="610277"/>
                </a:cubicBezTo>
                <a:cubicBezTo>
                  <a:pt x="6927056" y="482349"/>
                  <a:pt x="7027068" y="345699"/>
                  <a:pt x="7177087" y="238123"/>
                </a:cubicBezTo>
                <a:cubicBezTo>
                  <a:pt x="7159228" y="363144"/>
                  <a:pt x="7059215" y="461997"/>
                  <a:pt x="7016353" y="592833"/>
                </a:cubicBezTo>
                <a:cubicBezTo>
                  <a:pt x="7180659" y="488164"/>
                  <a:pt x="7266384" y="351513"/>
                  <a:pt x="7366396" y="226493"/>
                </a:cubicBezTo>
                <a:cubicBezTo>
                  <a:pt x="7412830" y="168344"/>
                  <a:pt x="7469981" y="116010"/>
                  <a:pt x="7494984" y="49138"/>
                </a:cubicBezTo>
                <a:cubicBezTo>
                  <a:pt x="7500342" y="31693"/>
                  <a:pt x="7511727" y="4436"/>
                  <a:pt x="7538181" y="484"/>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solidFill>
                <a:schemeClr val="tx1"/>
              </a:solidFill>
            </a:endParaRPr>
          </a:p>
        </p:txBody>
      </p:sp>
      <p:sp>
        <p:nvSpPr>
          <p:cNvPr id="2" name="Title 1">
            <a:extLst>
              <a:ext uri="{FF2B5EF4-FFF2-40B4-BE49-F238E27FC236}">
                <a16:creationId xmlns:a16="http://schemas.microsoft.com/office/drawing/2014/main" id="{F0838DD6-D80C-BEC1-7A83-D3BE405EBCF0}"/>
              </a:ext>
            </a:extLst>
          </p:cNvPr>
          <p:cNvSpPr>
            <a:spLocks noGrp="1"/>
          </p:cNvSpPr>
          <p:nvPr>
            <p:ph type="title"/>
          </p:nvPr>
        </p:nvSpPr>
        <p:spPr>
          <a:xfrm>
            <a:off x="838200" y="324632"/>
            <a:ext cx="10515600" cy="872004"/>
          </a:xfrm>
        </p:spPr>
        <p:txBody>
          <a:bodyPr>
            <a:normAutofit/>
          </a:bodyPr>
          <a:lstStyle/>
          <a:p>
            <a:r>
              <a:rPr lang="en-US" b="1" dirty="0">
                <a:solidFill>
                  <a:schemeClr val="tx2"/>
                </a:solidFill>
              </a:rPr>
              <a:t>State-Allowed Accommodations</a:t>
            </a:r>
          </a:p>
        </p:txBody>
      </p:sp>
      <p:graphicFrame>
        <p:nvGraphicFramePr>
          <p:cNvPr id="17" name="Content Placeholder 2">
            <a:extLst>
              <a:ext uri="{FF2B5EF4-FFF2-40B4-BE49-F238E27FC236}">
                <a16:creationId xmlns:a16="http://schemas.microsoft.com/office/drawing/2014/main" id="{6BC3BD9E-2FBA-4D8E-8742-19BE3F70D8A2}"/>
              </a:ext>
            </a:extLst>
          </p:cNvPr>
          <p:cNvGraphicFramePr>
            <a:graphicFrameLocks noGrp="1"/>
          </p:cNvGraphicFramePr>
          <p:nvPr>
            <p:ph idx="1"/>
            <p:extLst>
              <p:ext uri="{D42A27DB-BD31-4B8C-83A1-F6EECF244321}">
                <p14:modId xmlns:p14="http://schemas.microsoft.com/office/powerpoint/2010/main" val="4176801332"/>
              </p:ext>
            </p:extLst>
          </p:nvPr>
        </p:nvGraphicFramePr>
        <p:xfrm>
          <a:off x="836676" y="1386681"/>
          <a:ext cx="10515600" cy="4160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0393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38DD6-D80C-BEC1-7A83-D3BE405EBCF0}"/>
              </a:ext>
            </a:extLst>
          </p:cNvPr>
          <p:cNvSpPr>
            <a:spLocks noGrp="1"/>
          </p:cNvSpPr>
          <p:nvPr>
            <p:ph type="title"/>
          </p:nvPr>
        </p:nvSpPr>
        <p:spPr>
          <a:xfrm>
            <a:off x="594911" y="144785"/>
            <a:ext cx="10983817" cy="1325563"/>
          </a:xfrm>
        </p:spPr>
        <p:txBody>
          <a:bodyPr>
            <a:normAutofit/>
          </a:bodyPr>
          <a:lstStyle/>
          <a:p>
            <a:r>
              <a:rPr lang="en-US" sz="4000" dirty="0">
                <a:solidFill>
                  <a:schemeClr val="tx2"/>
                </a:solidFill>
              </a:rPr>
              <a:t>Coding Accommodations for Students with Documented Disabilities and ML Students</a:t>
            </a:r>
          </a:p>
        </p:txBody>
      </p:sp>
      <p:pic>
        <p:nvPicPr>
          <p:cNvPr id="7" name="Picture 6" descr="List of Accommodations and the Code">
            <a:extLst>
              <a:ext uri="{FF2B5EF4-FFF2-40B4-BE49-F238E27FC236}">
                <a16:creationId xmlns:a16="http://schemas.microsoft.com/office/drawing/2014/main" id="{68777125-A18B-75BB-F9BF-452361C525B2}"/>
              </a:ext>
            </a:extLst>
          </p:cNvPr>
          <p:cNvPicPr>
            <a:picLocks noChangeAspect="1"/>
          </p:cNvPicPr>
          <p:nvPr/>
        </p:nvPicPr>
        <p:blipFill>
          <a:blip r:embed="rId3"/>
          <a:stretch>
            <a:fillRect/>
          </a:stretch>
        </p:blipFill>
        <p:spPr>
          <a:xfrm>
            <a:off x="7458853" y="3708241"/>
            <a:ext cx="4208189" cy="2626457"/>
          </a:xfrm>
          <a:prstGeom prst="rect">
            <a:avLst/>
          </a:prstGeom>
        </p:spPr>
      </p:pic>
      <p:pic>
        <p:nvPicPr>
          <p:cNvPr id="3" name="Picture 2" descr="Screenshot of how to mark accommodations in the DataManager platform.">
            <a:extLst>
              <a:ext uri="{FF2B5EF4-FFF2-40B4-BE49-F238E27FC236}">
                <a16:creationId xmlns:a16="http://schemas.microsoft.com/office/drawing/2014/main" id="{CD8C0263-80E6-D359-1BC1-7DC7063C30E2}"/>
              </a:ext>
            </a:extLst>
          </p:cNvPr>
          <p:cNvPicPr>
            <a:picLocks noChangeAspect="1"/>
          </p:cNvPicPr>
          <p:nvPr/>
        </p:nvPicPr>
        <p:blipFill>
          <a:blip r:embed="rId4"/>
          <a:stretch>
            <a:fillRect/>
          </a:stretch>
        </p:blipFill>
        <p:spPr>
          <a:xfrm>
            <a:off x="1102247" y="1590011"/>
            <a:ext cx="5938019" cy="4017612"/>
          </a:xfrm>
          <a:prstGeom prst="rect">
            <a:avLst/>
          </a:prstGeom>
        </p:spPr>
      </p:pic>
    </p:spTree>
    <p:extLst>
      <p:ext uri="{BB962C8B-B14F-4D97-AF65-F5344CB8AC3E}">
        <p14:creationId xmlns:p14="http://schemas.microsoft.com/office/powerpoint/2010/main" val="3845525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98A1B-0933-6141-47A4-86552A1F5F79}"/>
              </a:ext>
            </a:extLst>
          </p:cNvPr>
          <p:cNvSpPr>
            <a:spLocks noGrp="1"/>
          </p:cNvSpPr>
          <p:nvPr>
            <p:ph type="title"/>
          </p:nvPr>
        </p:nvSpPr>
        <p:spPr>
          <a:xfrm>
            <a:off x="838200" y="298866"/>
            <a:ext cx="10515600" cy="774562"/>
          </a:xfrm>
        </p:spPr>
        <p:txBody>
          <a:bodyPr/>
          <a:lstStyle/>
          <a:p>
            <a:r>
              <a:rPr lang="en-US" b="1" spc="300" dirty="0">
                <a:solidFill>
                  <a:schemeClr val="tx2"/>
                </a:solidFill>
              </a:rPr>
              <a:t>Large Print Materials</a:t>
            </a:r>
          </a:p>
        </p:txBody>
      </p:sp>
      <p:sp>
        <p:nvSpPr>
          <p:cNvPr id="3" name="Content Placeholder 2">
            <a:extLst>
              <a:ext uri="{FF2B5EF4-FFF2-40B4-BE49-F238E27FC236}">
                <a16:creationId xmlns:a16="http://schemas.microsoft.com/office/drawing/2014/main" id="{7417058B-DE52-D7B2-4BAD-6A0170D1D226}"/>
              </a:ext>
            </a:extLst>
          </p:cNvPr>
          <p:cNvSpPr>
            <a:spLocks noGrp="1"/>
          </p:cNvSpPr>
          <p:nvPr>
            <p:ph idx="1"/>
          </p:nvPr>
        </p:nvSpPr>
        <p:spPr>
          <a:xfrm>
            <a:off x="838200" y="1258956"/>
            <a:ext cx="10515600" cy="5300177"/>
          </a:xfrm>
        </p:spPr>
        <p:txBody>
          <a:bodyPr>
            <a:noAutofit/>
          </a:bodyPr>
          <a:lstStyle/>
          <a:p>
            <a:pPr marL="342900" indent="-342900">
              <a:spcBef>
                <a:spcPts val="0"/>
              </a:spcBef>
              <a:buFont typeface="Arial" pitchFamily="34" charset="0"/>
              <a:buChar char="•"/>
              <a:defRPr/>
            </a:pPr>
            <a:r>
              <a:rPr lang="en-US" sz="3200" dirty="0">
                <a:solidFill>
                  <a:schemeClr val="tx2"/>
                </a:solidFill>
              </a:rPr>
              <a:t>Braille test booklets are </a:t>
            </a:r>
            <a:r>
              <a:rPr lang="en-US" sz="3200" b="1" dirty="0">
                <a:solidFill>
                  <a:schemeClr val="tx2"/>
                </a:solidFill>
              </a:rPr>
              <a:t>NOT</a:t>
            </a:r>
            <a:r>
              <a:rPr lang="en-US" sz="3200" dirty="0">
                <a:solidFill>
                  <a:schemeClr val="tx2"/>
                </a:solidFill>
              </a:rPr>
              <a:t> available for </a:t>
            </a:r>
            <a:r>
              <a:rPr lang="en-US" sz="3200" i="1" dirty="0">
                <a:solidFill>
                  <a:schemeClr val="tx2"/>
                </a:solidFill>
              </a:rPr>
              <a:t>CogAT</a:t>
            </a:r>
            <a:r>
              <a:rPr lang="en-US" sz="3200" dirty="0">
                <a:solidFill>
                  <a:schemeClr val="tx2"/>
                </a:solidFill>
              </a:rPr>
              <a:t> or the </a:t>
            </a:r>
            <a:r>
              <a:rPr lang="en-US" sz="3200" i="1" dirty="0">
                <a:solidFill>
                  <a:schemeClr val="tx2"/>
                </a:solidFill>
              </a:rPr>
              <a:t>Iowa Assessment </a:t>
            </a:r>
            <a:r>
              <a:rPr lang="en-US" sz="3200" dirty="0">
                <a:solidFill>
                  <a:schemeClr val="tx2"/>
                </a:solidFill>
              </a:rPr>
              <a:t>at the second-grade level.</a:t>
            </a:r>
          </a:p>
          <a:p>
            <a:pPr marL="342900" indent="-342900">
              <a:spcBef>
                <a:spcPts val="0"/>
              </a:spcBef>
              <a:buFont typeface="Arial" pitchFamily="34" charset="0"/>
              <a:buChar char="•"/>
              <a:defRPr/>
            </a:pPr>
            <a:r>
              <a:rPr lang="en-US" sz="3200" dirty="0">
                <a:solidFill>
                  <a:schemeClr val="tx2"/>
                </a:solidFill>
              </a:rPr>
              <a:t>Large-print test books are available for both the </a:t>
            </a:r>
            <a:r>
              <a:rPr lang="en-US" sz="3200" i="1" dirty="0">
                <a:solidFill>
                  <a:schemeClr val="tx2"/>
                </a:solidFill>
              </a:rPr>
              <a:t>Iowa Assessments and</a:t>
            </a:r>
            <a:r>
              <a:rPr lang="en-US" sz="3200" dirty="0">
                <a:solidFill>
                  <a:schemeClr val="tx2"/>
                </a:solidFill>
              </a:rPr>
              <a:t> </a:t>
            </a:r>
            <a:r>
              <a:rPr lang="en-US" sz="3200" i="1" dirty="0">
                <a:solidFill>
                  <a:schemeClr val="tx2"/>
                </a:solidFill>
              </a:rPr>
              <a:t>CogAT</a:t>
            </a:r>
            <a:r>
              <a:rPr lang="en-US" sz="3200" dirty="0">
                <a:solidFill>
                  <a:schemeClr val="tx2"/>
                </a:solidFill>
              </a:rPr>
              <a:t>. Students may mark directly in the large print booklet with a pencil, pen, or crayon. Later, the test administrator can transfer the responses to the online test in a secure setting.</a:t>
            </a:r>
          </a:p>
          <a:p>
            <a:pPr marL="342900" indent="-342900">
              <a:spcBef>
                <a:spcPts val="0"/>
              </a:spcBef>
              <a:buFont typeface="Arial" pitchFamily="34" charset="0"/>
              <a:buChar char="•"/>
              <a:defRPr/>
            </a:pPr>
            <a:r>
              <a:rPr lang="en-US" sz="3200" dirty="0">
                <a:solidFill>
                  <a:schemeClr val="tx2"/>
                </a:solidFill>
              </a:rPr>
              <a:t>To order the Large Print books, please contact the Riverside Project Manager- Celia Montanez.</a:t>
            </a:r>
          </a:p>
          <a:p>
            <a:pPr marL="342900" indent="-342900">
              <a:spcBef>
                <a:spcPts val="0"/>
              </a:spcBef>
              <a:buFont typeface="Arial" pitchFamily="34" charset="0"/>
              <a:buChar char="•"/>
              <a:defRPr/>
            </a:pPr>
            <a:r>
              <a:rPr lang="en-US" sz="3200" dirty="0">
                <a:solidFill>
                  <a:schemeClr val="tx2"/>
                </a:solidFill>
              </a:rPr>
              <a:t>Please order these materials no later than </a:t>
            </a:r>
            <a:r>
              <a:rPr lang="en-US" sz="3200" b="1" dirty="0">
                <a:solidFill>
                  <a:schemeClr val="tx2"/>
                </a:solidFill>
              </a:rPr>
              <a:t>Friday, October 20, 2023.</a:t>
            </a:r>
          </a:p>
        </p:txBody>
      </p:sp>
    </p:spTree>
    <p:extLst>
      <p:ext uri="{BB962C8B-B14F-4D97-AF65-F5344CB8AC3E}">
        <p14:creationId xmlns:p14="http://schemas.microsoft.com/office/powerpoint/2010/main" val="2623049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5E22A-8F11-4796-E79F-782F5291101F}"/>
              </a:ext>
            </a:extLst>
          </p:cNvPr>
          <p:cNvSpPr>
            <a:spLocks noGrp="1"/>
          </p:cNvSpPr>
          <p:nvPr>
            <p:ph type="title"/>
          </p:nvPr>
        </p:nvSpPr>
        <p:spPr>
          <a:xfrm>
            <a:off x="838200" y="365126"/>
            <a:ext cx="10515600" cy="688974"/>
          </a:xfrm>
        </p:spPr>
        <p:txBody>
          <a:bodyPr>
            <a:normAutofit fontScale="90000"/>
          </a:bodyPr>
          <a:lstStyle/>
          <a:p>
            <a:pPr algn="ctr"/>
            <a:r>
              <a:rPr lang="en-US" sz="4400" b="1" dirty="0">
                <a:solidFill>
                  <a:schemeClr val="tx2"/>
                </a:solidFill>
              </a:rPr>
              <a:t>What is CogAT Alt-V Scoring for Grades K-2?</a:t>
            </a:r>
            <a:endParaRPr lang="en-US" b="1" dirty="0">
              <a:solidFill>
                <a:schemeClr val="tx2"/>
              </a:solidFill>
            </a:endParaRPr>
          </a:p>
        </p:txBody>
      </p:sp>
      <p:sp>
        <p:nvSpPr>
          <p:cNvPr id="4" name="Content Placeholder 2">
            <a:extLst>
              <a:ext uri="{FF2B5EF4-FFF2-40B4-BE49-F238E27FC236}">
                <a16:creationId xmlns:a16="http://schemas.microsoft.com/office/drawing/2014/main" id="{6FB53503-58F8-95DB-02AA-EC9F16044658}"/>
              </a:ext>
            </a:extLst>
          </p:cNvPr>
          <p:cNvSpPr txBox="1">
            <a:spLocks/>
          </p:cNvSpPr>
          <p:nvPr/>
        </p:nvSpPr>
        <p:spPr>
          <a:xfrm>
            <a:off x="603369" y="1212928"/>
            <a:ext cx="2247254" cy="4216400"/>
          </a:xfrm>
          <a:prstGeom prst="rect">
            <a:avLst/>
          </a:prstGeom>
        </p:spPr>
        <p:txBody>
          <a:bodyPr>
            <a:normAutofit/>
          </a:bodyPr>
          <a:lstStyle>
            <a:lvl1pPr marL="174625" indent="-174625" algn="l" defTabSz="914400" rtl="0" eaLnBrk="1" latinLnBrk="0" hangingPunct="1">
              <a:lnSpc>
                <a:spcPct val="90000"/>
              </a:lnSpc>
              <a:spcBef>
                <a:spcPts val="1000"/>
              </a:spcBef>
              <a:buClr>
                <a:schemeClr val="accent2"/>
              </a:buClr>
              <a:buSzPct val="100000"/>
              <a:buFont typeface="System Font Regular"/>
              <a:buChar char="•"/>
              <a:tabLst/>
              <a:defRPr sz="2000" kern="1200">
                <a:solidFill>
                  <a:schemeClr val="tx1"/>
                </a:solidFill>
                <a:latin typeface="Arial" panose="020B0604020202020204" pitchFamily="34" charset="0"/>
                <a:ea typeface="+mn-ea"/>
                <a:cs typeface="Arial" panose="020B0604020202020204" pitchFamily="34" charset="0"/>
              </a:defRPr>
            </a:lvl1pPr>
            <a:lvl2pPr marL="458788" indent="-168275" algn="l" defTabSz="914400" rtl="0" eaLnBrk="1" latinLnBrk="0" hangingPunct="1">
              <a:lnSpc>
                <a:spcPct val="90000"/>
              </a:lnSpc>
              <a:spcBef>
                <a:spcPts val="500"/>
              </a:spcBef>
              <a:buClr>
                <a:schemeClr val="accent3"/>
              </a:buClr>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2pPr>
            <a:lvl3pPr marL="635000" indent="-176213" algn="l" defTabSz="914400" rtl="0" eaLnBrk="1" latinLnBrk="0" hangingPunct="1">
              <a:lnSpc>
                <a:spcPct val="90000"/>
              </a:lnSpc>
              <a:spcBef>
                <a:spcPts val="500"/>
              </a:spcBef>
              <a:buSzPct val="110000"/>
              <a:buFont typeface="System Font Regular"/>
              <a:buChar char="-"/>
              <a:tabLst/>
              <a:defRPr sz="1600" kern="1200">
                <a:solidFill>
                  <a:schemeClr val="tx1"/>
                </a:solidFill>
                <a:latin typeface="Arial" panose="020B0604020202020204" pitchFamily="34" charset="0"/>
                <a:ea typeface="+mn-ea"/>
                <a:cs typeface="Arial" panose="020B0604020202020204" pitchFamily="34" charset="0"/>
              </a:defRPr>
            </a:lvl3pPr>
            <a:lvl4pPr marL="863600" indent="-176213"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4pPr>
            <a:lvl5pPr marL="1085850" indent="-1682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System Font Regular"/>
              <a:buNone/>
            </a:pPr>
            <a:r>
              <a:rPr lang="en-US" sz="2400" b="1" dirty="0"/>
              <a:t>Why?</a:t>
            </a:r>
            <a:br>
              <a:rPr lang="en-US" sz="2400" b="1" dirty="0"/>
            </a:br>
            <a:endParaRPr lang="en-US" sz="2400" b="1" dirty="0"/>
          </a:p>
          <a:p>
            <a:r>
              <a:rPr lang="en-US" dirty="0"/>
              <a:t>To better identify ML students in grades </a:t>
            </a:r>
            <a:r>
              <a:rPr lang="en-US" b="1" dirty="0">
                <a:solidFill>
                  <a:schemeClr val="accent2"/>
                </a:solidFill>
              </a:rPr>
              <a:t>K-2.</a:t>
            </a:r>
            <a:br>
              <a:rPr lang="en-US" dirty="0">
                <a:solidFill>
                  <a:srgbClr val="FF0000"/>
                </a:solidFill>
              </a:rPr>
            </a:br>
            <a:endParaRPr lang="en-US" dirty="0">
              <a:solidFill>
                <a:srgbClr val="FF0000"/>
              </a:solidFill>
            </a:endParaRPr>
          </a:p>
          <a:p>
            <a:r>
              <a:rPr lang="en-US" dirty="0"/>
              <a:t>To provide a composite score and Ability Profile that can be used for instructional grouping.</a:t>
            </a:r>
          </a:p>
        </p:txBody>
      </p:sp>
      <p:sp>
        <p:nvSpPr>
          <p:cNvPr id="5" name="Content Placeholder 3">
            <a:extLst>
              <a:ext uri="{FF2B5EF4-FFF2-40B4-BE49-F238E27FC236}">
                <a16:creationId xmlns:a16="http://schemas.microsoft.com/office/drawing/2014/main" id="{8399A629-D832-67F6-B4ED-D23BBE872FC4}"/>
              </a:ext>
            </a:extLst>
          </p:cNvPr>
          <p:cNvSpPr txBox="1">
            <a:spLocks/>
          </p:cNvSpPr>
          <p:nvPr/>
        </p:nvSpPr>
        <p:spPr>
          <a:xfrm>
            <a:off x="3279073" y="1212928"/>
            <a:ext cx="6118596" cy="4321175"/>
          </a:xfrm>
          <a:prstGeom prst="rect">
            <a:avLst/>
          </a:prstGeom>
        </p:spPr>
        <p:txBody>
          <a:bodyPr>
            <a:noAutofit/>
          </a:bodyPr>
          <a:lstStyle>
            <a:lvl1pPr marL="174625" indent="-174625" algn="l" defTabSz="914400" rtl="0" eaLnBrk="1" latinLnBrk="0" hangingPunct="1">
              <a:lnSpc>
                <a:spcPct val="90000"/>
              </a:lnSpc>
              <a:spcBef>
                <a:spcPts val="1000"/>
              </a:spcBef>
              <a:buClr>
                <a:schemeClr val="accent2"/>
              </a:buClr>
              <a:buSzPct val="100000"/>
              <a:buFont typeface="System Font Regular"/>
              <a:buChar char="•"/>
              <a:tabLst/>
              <a:defRPr sz="2000" kern="1200">
                <a:solidFill>
                  <a:schemeClr val="tx1"/>
                </a:solidFill>
                <a:latin typeface="Arial" panose="020B0604020202020204" pitchFamily="34" charset="0"/>
                <a:ea typeface="+mn-ea"/>
                <a:cs typeface="Arial" panose="020B0604020202020204" pitchFamily="34" charset="0"/>
              </a:defRPr>
            </a:lvl1pPr>
            <a:lvl2pPr marL="458788" indent="-168275" algn="l" defTabSz="914400" rtl="0" eaLnBrk="1" latinLnBrk="0" hangingPunct="1">
              <a:lnSpc>
                <a:spcPct val="90000"/>
              </a:lnSpc>
              <a:spcBef>
                <a:spcPts val="500"/>
              </a:spcBef>
              <a:buClr>
                <a:schemeClr val="accent3"/>
              </a:buClr>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2pPr>
            <a:lvl3pPr marL="635000" indent="-176213" algn="l" defTabSz="914400" rtl="0" eaLnBrk="1" latinLnBrk="0" hangingPunct="1">
              <a:lnSpc>
                <a:spcPct val="90000"/>
              </a:lnSpc>
              <a:spcBef>
                <a:spcPts val="500"/>
              </a:spcBef>
              <a:buSzPct val="110000"/>
              <a:buFont typeface="System Font Regular"/>
              <a:buChar char="-"/>
              <a:tabLst/>
              <a:defRPr sz="1600" kern="1200">
                <a:solidFill>
                  <a:schemeClr val="tx1"/>
                </a:solidFill>
                <a:latin typeface="Arial" panose="020B0604020202020204" pitchFamily="34" charset="0"/>
                <a:ea typeface="+mn-ea"/>
                <a:cs typeface="Arial" panose="020B0604020202020204" pitchFamily="34" charset="0"/>
              </a:defRPr>
            </a:lvl3pPr>
            <a:lvl4pPr marL="863600" indent="-176213"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4pPr>
            <a:lvl5pPr marL="1085850" indent="-1682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System Font Regular"/>
              <a:buNone/>
            </a:pPr>
            <a:r>
              <a:rPr lang="en-US" sz="2400" b="1" dirty="0"/>
              <a:t>How?</a:t>
            </a:r>
            <a:br>
              <a:rPr lang="en-US" sz="2400" b="1" dirty="0"/>
            </a:br>
            <a:endParaRPr lang="en-US" sz="2400" b="1" dirty="0"/>
          </a:p>
          <a:p>
            <a:r>
              <a:rPr lang="en-US" dirty="0"/>
              <a:t>Teachers will administer only the Picture Analogies and Picture Classification subtests of the Verbal battery. The Sentence Completion subtest will be skipped. Students will complete the full Quantitative and Nonverbal batteries.</a:t>
            </a:r>
            <a:br>
              <a:rPr lang="en-US" dirty="0"/>
            </a:br>
            <a:endParaRPr lang="en-US" dirty="0"/>
          </a:p>
          <a:p>
            <a:r>
              <a:rPr lang="en-US" dirty="0"/>
              <a:t>Students will receive a composite score and an ability profile that can be used for instructional grouping.</a:t>
            </a:r>
          </a:p>
        </p:txBody>
      </p:sp>
      <p:pic>
        <p:nvPicPr>
          <p:cNvPr id="6" name="Picture 5" descr="CogAT logo">
            <a:extLst>
              <a:ext uri="{FF2B5EF4-FFF2-40B4-BE49-F238E27FC236}">
                <a16:creationId xmlns:a16="http://schemas.microsoft.com/office/drawing/2014/main" id="{20F0887C-B56E-0D79-E76B-21FE58844B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6117" y="5858890"/>
            <a:ext cx="1773936" cy="633984"/>
          </a:xfrm>
          <a:prstGeom prst="rect">
            <a:avLst/>
          </a:prstGeom>
        </p:spPr>
      </p:pic>
    </p:spTree>
    <p:extLst>
      <p:ext uri="{BB962C8B-B14F-4D97-AF65-F5344CB8AC3E}">
        <p14:creationId xmlns:p14="http://schemas.microsoft.com/office/powerpoint/2010/main" val="656885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BD9BC8-A9DC-E6DE-F1A2-159A09F3CE74}"/>
              </a:ext>
            </a:extLst>
          </p:cNvPr>
          <p:cNvSpPr>
            <a:spLocks noGrp="1"/>
          </p:cNvSpPr>
          <p:nvPr>
            <p:ph type="title"/>
          </p:nvPr>
        </p:nvSpPr>
        <p:spPr>
          <a:xfrm>
            <a:off x="630936" y="639520"/>
            <a:ext cx="3429000" cy="1719072"/>
          </a:xfrm>
        </p:spPr>
        <p:txBody>
          <a:bodyPr anchor="b">
            <a:normAutofit/>
          </a:bodyPr>
          <a:lstStyle/>
          <a:p>
            <a:r>
              <a:rPr lang="en-US" sz="3800" b="1" dirty="0"/>
              <a:t>Administering the Alt-V Online</a:t>
            </a:r>
          </a:p>
        </p:txBody>
      </p:sp>
      <p:sp>
        <p:nvSpPr>
          <p:cNvPr id="37"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B2C8D8A-689D-3AA0-EB77-6DA315BBA134}"/>
              </a:ext>
            </a:extLst>
          </p:cNvPr>
          <p:cNvSpPr>
            <a:spLocks noGrp="1"/>
          </p:cNvSpPr>
          <p:nvPr>
            <p:ph idx="1"/>
          </p:nvPr>
        </p:nvSpPr>
        <p:spPr>
          <a:xfrm>
            <a:off x="506241" y="2807208"/>
            <a:ext cx="3788668" cy="3410712"/>
          </a:xfrm>
        </p:spPr>
        <p:txBody>
          <a:bodyPr anchor="t">
            <a:normAutofit/>
          </a:bodyPr>
          <a:lstStyle/>
          <a:p>
            <a:pPr marL="230187" lvl="1" indent="0">
              <a:buNone/>
            </a:pPr>
            <a:r>
              <a:rPr lang="en-US" sz="2000" dirty="0"/>
              <a:t>Alt-V Required subtests:</a:t>
            </a:r>
          </a:p>
          <a:p>
            <a:pPr marL="573087" lvl="1" indent="-342900">
              <a:buFont typeface="+mj-lt"/>
              <a:buAutoNum type="arabicPeriod"/>
            </a:pPr>
            <a:r>
              <a:rPr lang="en-US" sz="2000" dirty="0"/>
              <a:t>Picture Analogies (ALT V)</a:t>
            </a:r>
          </a:p>
          <a:p>
            <a:pPr marL="573087" lvl="1" indent="-342900">
              <a:buFont typeface="+mj-lt"/>
              <a:buAutoNum type="arabicPeriod"/>
            </a:pPr>
            <a:r>
              <a:rPr lang="en-US" sz="2000" dirty="0"/>
              <a:t>Picture Classification (ALT V)</a:t>
            </a:r>
          </a:p>
          <a:p>
            <a:pPr marL="573087" lvl="1" indent="-342900">
              <a:buFont typeface="+mj-lt"/>
              <a:buAutoNum type="arabicPeriod"/>
            </a:pPr>
            <a:r>
              <a:rPr lang="en-US" sz="2000" dirty="0"/>
              <a:t>Number Analogies (Q)</a:t>
            </a:r>
          </a:p>
          <a:p>
            <a:pPr marL="573087" lvl="1" indent="-342900">
              <a:buFont typeface="+mj-lt"/>
              <a:buAutoNum type="arabicPeriod"/>
            </a:pPr>
            <a:r>
              <a:rPr lang="en-US" sz="2000" dirty="0"/>
              <a:t>Number Puzzles (Q)</a:t>
            </a:r>
          </a:p>
          <a:p>
            <a:pPr marL="573087" lvl="1" indent="-342900">
              <a:buFont typeface="+mj-lt"/>
              <a:buAutoNum type="arabicPeriod"/>
            </a:pPr>
            <a:r>
              <a:rPr lang="en-US" sz="2000" dirty="0"/>
              <a:t>Number Series (Q)</a:t>
            </a:r>
          </a:p>
          <a:p>
            <a:pPr marL="573087" lvl="1" indent="-342900">
              <a:buFont typeface="+mj-lt"/>
              <a:buAutoNum type="arabicPeriod"/>
            </a:pPr>
            <a:r>
              <a:rPr lang="en-US" sz="2000" dirty="0"/>
              <a:t>Figure Matrices (NV)</a:t>
            </a:r>
          </a:p>
          <a:p>
            <a:pPr marL="573087" lvl="1" indent="-342900">
              <a:buFont typeface="+mj-lt"/>
              <a:buAutoNum type="arabicPeriod"/>
            </a:pPr>
            <a:r>
              <a:rPr lang="en-US" sz="2000" dirty="0"/>
              <a:t>Paper Folding (NV)</a:t>
            </a:r>
          </a:p>
          <a:p>
            <a:pPr marL="573087" lvl="1" indent="-342900">
              <a:buFont typeface="+mj-lt"/>
              <a:buAutoNum type="arabicPeriod"/>
            </a:pPr>
            <a:r>
              <a:rPr lang="en-US" sz="2000" dirty="0"/>
              <a:t>Figure Classification (NV)</a:t>
            </a:r>
          </a:p>
        </p:txBody>
      </p:sp>
      <p:pic>
        <p:nvPicPr>
          <p:cNvPr id="5" name="Picture 4" descr="Screenshot of how to create the Alt Verbal test sessions">
            <a:extLst>
              <a:ext uri="{FF2B5EF4-FFF2-40B4-BE49-F238E27FC236}">
                <a16:creationId xmlns:a16="http://schemas.microsoft.com/office/drawing/2014/main" id="{17878ED1-4C9B-6479-9C68-ADFE81A6FE61}"/>
              </a:ext>
            </a:extLst>
          </p:cNvPr>
          <p:cNvPicPr>
            <a:picLocks noChangeAspect="1"/>
          </p:cNvPicPr>
          <p:nvPr/>
        </p:nvPicPr>
        <p:blipFill>
          <a:blip r:embed="rId2"/>
          <a:stretch>
            <a:fillRect/>
          </a:stretch>
        </p:blipFill>
        <p:spPr>
          <a:xfrm>
            <a:off x="4801150" y="639520"/>
            <a:ext cx="6680048" cy="5577840"/>
          </a:xfrm>
          <a:prstGeom prst="rect">
            <a:avLst/>
          </a:prstGeom>
        </p:spPr>
      </p:pic>
      <p:pic>
        <p:nvPicPr>
          <p:cNvPr id="13" name="Graphic 12" descr="Arrow: Clockwise curve with solid fill">
            <a:extLst>
              <a:ext uri="{FF2B5EF4-FFF2-40B4-BE49-F238E27FC236}">
                <a16:creationId xmlns:a16="http://schemas.microsoft.com/office/drawing/2014/main" id="{84E42B22-1959-2882-6977-ECB38B85DF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V="1">
            <a:off x="8141174" y="3686504"/>
            <a:ext cx="914400" cy="914400"/>
          </a:xfrm>
          <a:prstGeom prst="rect">
            <a:avLst/>
          </a:prstGeom>
        </p:spPr>
      </p:pic>
      <p:sp>
        <p:nvSpPr>
          <p:cNvPr id="4" name="Rectangle: Rounded Corners 3">
            <a:extLst>
              <a:ext uri="{FF2B5EF4-FFF2-40B4-BE49-F238E27FC236}">
                <a16:creationId xmlns:a16="http://schemas.microsoft.com/office/drawing/2014/main" id="{E02F30E9-6E56-A4EF-E600-A5B01272B6B9}"/>
              </a:ext>
            </a:extLst>
          </p:cNvPr>
          <p:cNvSpPr/>
          <p:nvPr/>
        </p:nvSpPr>
        <p:spPr>
          <a:xfrm>
            <a:off x="7161290" y="3268301"/>
            <a:ext cx="3548959" cy="543208"/>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5736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51E09-F22B-07D6-DB4F-E10E428D5B56}"/>
              </a:ext>
            </a:extLst>
          </p:cNvPr>
          <p:cNvSpPr>
            <a:spLocks noGrp="1"/>
          </p:cNvSpPr>
          <p:nvPr>
            <p:ph type="title"/>
          </p:nvPr>
        </p:nvSpPr>
        <p:spPr>
          <a:xfrm>
            <a:off x="762000" y="1138266"/>
            <a:ext cx="5791199" cy="701044"/>
          </a:xfrm>
        </p:spPr>
        <p:txBody>
          <a:bodyPr anchor="t">
            <a:normAutofit/>
          </a:bodyPr>
          <a:lstStyle/>
          <a:p>
            <a:r>
              <a:rPr lang="en-US" sz="4000" b="1" dirty="0"/>
              <a:t>New this year!</a:t>
            </a:r>
          </a:p>
        </p:txBody>
      </p:sp>
      <p:cxnSp>
        <p:nvCxnSpPr>
          <p:cNvPr id="12" name="Straight Connector 11">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1C72C4D-0006-58E8-D06D-C329ADF5364E}"/>
              </a:ext>
            </a:extLst>
          </p:cNvPr>
          <p:cNvSpPr>
            <a:spLocks noGrp="1"/>
          </p:cNvSpPr>
          <p:nvPr>
            <p:ph idx="1"/>
          </p:nvPr>
        </p:nvSpPr>
        <p:spPr>
          <a:xfrm>
            <a:off x="762000" y="2106430"/>
            <a:ext cx="5791199" cy="4047682"/>
          </a:xfrm>
        </p:spPr>
        <p:txBody>
          <a:bodyPr>
            <a:normAutofit lnSpcReduction="10000"/>
          </a:bodyPr>
          <a:lstStyle/>
          <a:p>
            <a:r>
              <a:rPr lang="en-US" sz="3200" dirty="0">
                <a:latin typeface="+mj-lt"/>
              </a:rPr>
              <a:t>Gifted &amp; Talented Program- Grade 2: Brochure for Parents and Students.</a:t>
            </a:r>
          </a:p>
          <a:p>
            <a:r>
              <a:rPr lang="en-US" sz="3200" dirty="0">
                <a:latin typeface="+mj-lt"/>
              </a:rPr>
              <a:t>Test Administration Manuals and Test Materials (paper administration) shipping directly to the schools. </a:t>
            </a:r>
          </a:p>
          <a:p>
            <a:r>
              <a:rPr lang="en-US" sz="3200" dirty="0">
                <a:latin typeface="+mj-lt"/>
              </a:rPr>
              <a:t>Online Testing Export- end of second week of testing.</a:t>
            </a:r>
          </a:p>
          <a:p>
            <a:endParaRPr lang="en-US" sz="2000" dirty="0"/>
          </a:p>
          <a:p>
            <a:endParaRPr lang="en-US" sz="2000" dirty="0"/>
          </a:p>
          <a:p>
            <a:endParaRPr lang="en-US" sz="2000" dirty="0"/>
          </a:p>
        </p:txBody>
      </p:sp>
      <p:sp>
        <p:nvSpPr>
          <p:cNvPr id="14" name="Rectangle 13">
            <a:extLst>
              <a:ext uri="{FF2B5EF4-FFF2-40B4-BE49-F238E27FC236}">
                <a16:creationId xmlns:a16="http://schemas.microsoft.com/office/drawing/2014/main" id="{DF8BC164-E230-753F-2C7E-B4EE7BA77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8086" y="0"/>
            <a:ext cx="4803913"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Image of the Gifted &amp; Talented Program- Gr 2: Brochure for Parents and Students.">
            <a:extLst>
              <a:ext uri="{FF2B5EF4-FFF2-40B4-BE49-F238E27FC236}">
                <a16:creationId xmlns:a16="http://schemas.microsoft.com/office/drawing/2014/main" id="{F2ED363A-9D9B-E2F1-2178-88A3B3C59EAF}"/>
              </a:ext>
            </a:extLst>
          </p:cNvPr>
          <p:cNvPicPr>
            <a:picLocks noChangeAspect="1"/>
          </p:cNvPicPr>
          <p:nvPr/>
        </p:nvPicPr>
        <p:blipFill>
          <a:blip r:embed="rId2"/>
          <a:stretch>
            <a:fillRect/>
          </a:stretch>
        </p:blipFill>
        <p:spPr>
          <a:xfrm>
            <a:off x="7620000" y="367176"/>
            <a:ext cx="4234756" cy="590209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998094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A5346-AAB1-EC6C-6B12-68D5E82D1786}"/>
              </a:ext>
            </a:extLst>
          </p:cNvPr>
          <p:cNvSpPr>
            <a:spLocks noGrp="1"/>
          </p:cNvSpPr>
          <p:nvPr>
            <p:ph type="title"/>
          </p:nvPr>
        </p:nvSpPr>
        <p:spPr>
          <a:xfrm>
            <a:off x="636999" y="958167"/>
            <a:ext cx="10921428" cy="668337"/>
          </a:xfrm>
        </p:spPr>
        <p:txBody>
          <a:bodyPr>
            <a:noAutofit/>
          </a:bodyPr>
          <a:lstStyle/>
          <a:p>
            <a:r>
              <a:rPr lang="en-US" b="1" dirty="0">
                <a:solidFill>
                  <a:schemeClr val="tx2"/>
                </a:solidFill>
              </a:rPr>
              <a:t>Who to Contact</a:t>
            </a:r>
          </a:p>
        </p:txBody>
      </p:sp>
      <p:sp>
        <p:nvSpPr>
          <p:cNvPr id="5" name="Content Placeholder 4">
            <a:extLst>
              <a:ext uri="{FF2B5EF4-FFF2-40B4-BE49-F238E27FC236}">
                <a16:creationId xmlns:a16="http://schemas.microsoft.com/office/drawing/2014/main" id="{74FE4406-BEB3-BFF3-7679-643C11549158}"/>
              </a:ext>
            </a:extLst>
          </p:cNvPr>
          <p:cNvSpPr>
            <a:spLocks noGrp="1"/>
          </p:cNvSpPr>
          <p:nvPr>
            <p:ph type="body" idx="1"/>
          </p:nvPr>
        </p:nvSpPr>
        <p:spPr>
          <a:xfrm>
            <a:off x="778825" y="1619519"/>
            <a:ext cx="5157787" cy="823912"/>
          </a:xfrm>
          <a:solidFill>
            <a:schemeClr val="tx2"/>
          </a:solidFill>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a:normAutofit/>
          </a:bodyPr>
          <a:lstStyle/>
          <a:p>
            <a:pPr algn="ctr">
              <a:spcBef>
                <a:spcPts val="0"/>
              </a:spcBef>
            </a:pPr>
            <a:r>
              <a:rPr lang="en-US" dirty="0"/>
              <a:t>Riverside Insights South </a:t>
            </a:r>
          </a:p>
          <a:p>
            <a:pPr algn="ctr">
              <a:spcBef>
                <a:spcPts val="0"/>
              </a:spcBef>
            </a:pPr>
            <a:r>
              <a:rPr lang="en-US" dirty="0"/>
              <a:t>Carolina Team</a:t>
            </a:r>
          </a:p>
        </p:txBody>
      </p:sp>
      <p:sp>
        <p:nvSpPr>
          <p:cNvPr id="8" name="Content Placeholder 7">
            <a:extLst>
              <a:ext uri="{FF2B5EF4-FFF2-40B4-BE49-F238E27FC236}">
                <a16:creationId xmlns:a16="http://schemas.microsoft.com/office/drawing/2014/main" id="{E74710E3-3A2B-44DC-D213-F626C292D328}"/>
              </a:ext>
            </a:extLst>
          </p:cNvPr>
          <p:cNvSpPr>
            <a:spLocks noGrp="1"/>
          </p:cNvSpPr>
          <p:nvPr>
            <p:ph sz="half" idx="2"/>
          </p:nvPr>
        </p:nvSpPr>
        <p:spPr>
          <a:xfrm>
            <a:off x="770116" y="2478267"/>
            <a:ext cx="5157787" cy="3684588"/>
          </a:xfrm>
        </p:spPr>
        <p:txBody>
          <a:bodyPr>
            <a:normAutofit/>
          </a:bodyPr>
          <a:lstStyle/>
          <a:p>
            <a:pPr>
              <a:spcBef>
                <a:spcPts val="0"/>
              </a:spcBef>
              <a:buFont typeface="Wingdings" panose="05000000000000000000" pitchFamily="2" charset="2"/>
              <a:buChar char="v"/>
            </a:pPr>
            <a:r>
              <a:rPr lang="en-US" sz="2000" dirty="0">
                <a:solidFill>
                  <a:schemeClr val="tx2"/>
                </a:solidFill>
              </a:rPr>
              <a:t>Celia Montanez</a:t>
            </a:r>
          </a:p>
          <a:p>
            <a:pPr marL="457200" lvl="1" indent="0">
              <a:spcBef>
                <a:spcPts val="0"/>
              </a:spcBef>
              <a:buNone/>
            </a:pPr>
            <a:r>
              <a:rPr lang="en-US" altLang="en-US" sz="2000" dirty="0">
                <a:solidFill>
                  <a:schemeClr val="tx2"/>
                </a:solidFill>
              </a:rPr>
              <a:t>Sr. Program Manager  celia.montanez@riversideinsights</a:t>
            </a:r>
            <a:r>
              <a:rPr lang="en-US" altLang="en-US" sz="2000" dirty="0"/>
              <a:t>.com</a:t>
            </a:r>
            <a:br>
              <a:rPr lang="en-US" altLang="en-US" sz="2000" dirty="0"/>
            </a:br>
            <a:r>
              <a:rPr lang="en-US" altLang="en-US" sz="2000" dirty="0">
                <a:solidFill>
                  <a:schemeClr val="tx2"/>
                </a:solidFill>
              </a:rPr>
              <a:t>Phone: 630-760-4419</a:t>
            </a:r>
            <a:endParaRPr lang="en-US" sz="2000" dirty="0">
              <a:solidFill>
                <a:schemeClr val="tx2"/>
              </a:solidFill>
            </a:endParaRPr>
          </a:p>
          <a:p>
            <a:pPr>
              <a:spcBef>
                <a:spcPts val="0"/>
              </a:spcBef>
              <a:buFont typeface="Wingdings" panose="05000000000000000000" pitchFamily="2" charset="2"/>
              <a:buChar char="v"/>
            </a:pPr>
            <a:r>
              <a:rPr lang="en-US" sz="2000" dirty="0">
                <a:solidFill>
                  <a:schemeClr val="tx2"/>
                </a:solidFill>
              </a:rPr>
              <a:t>Sierra Scott</a:t>
            </a:r>
          </a:p>
          <a:p>
            <a:pPr marL="457200" lvl="1" indent="0">
              <a:spcBef>
                <a:spcPts val="0"/>
              </a:spcBef>
              <a:buNone/>
            </a:pPr>
            <a:r>
              <a:rPr lang="en-US" altLang="en-US" sz="2000" b="0" dirty="0">
                <a:solidFill>
                  <a:schemeClr val="tx2"/>
                </a:solidFill>
              </a:rPr>
              <a:t>Ability Assessment Consultant  </a:t>
            </a:r>
            <a:r>
              <a:rPr lang="en-US" altLang="en-US" sz="2000" b="0" i="0" dirty="0">
                <a:solidFill>
                  <a:schemeClr val="tx2"/>
                </a:solidFill>
              </a:rPr>
              <a:t>sierra.scott@riversideinsights.com </a:t>
            </a:r>
            <a:br>
              <a:rPr lang="en-US" altLang="en-US" sz="2000" b="0" dirty="0">
                <a:solidFill>
                  <a:schemeClr val="tx2"/>
                </a:solidFill>
              </a:rPr>
            </a:br>
            <a:r>
              <a:rPr lang="en-US" altLang="en-US" sz="2000" b="0" dirty="0">
                <a:solidFill>
                  <a:schemeClr val="tx2"/>
                </a:solidFill>
              </a:rPr>
              <a:t>Phone: 407-362-8204</a:t>
            </a:r>
          </a:p>
          <a:p>
            <a:pPr>
              <a:spcBef>
                <a:spcPts val="0"/>
              </a:spcBef>
              <a:buFont typeface="Wingdings" panose="05000000000000000000" pitchFamily="2" charset="2"/>
              <a:buChar char="v"/>
            </a:pPr>
            <a:r>
              <a:rPr lang="en-US" sz="2000" dirty="0">
                <a:solidFill>
                  <a:schemeClr val="tx2"/>
                </a:solidFill>
              </a:rPr>
              <a:t>Paul King</a:t>
            </a:r>
          </a:p>
          <a:p>
            <a:pPr marL="457200" lvl="1" indent="0">
              <a:spcBef>
                <a:spcPts val="0"/>
              </a:spcBef>
              <a:buNone/>
            </a:pPr>
            <a:r>
              <a:rPr lang="en-US" altLang="en-US" sz="2000" b="0" dirty="0">
                <a:solidFill>
                  <a:schemeClr val="tx2"/>
                </a:solidFill>
              </a:rPr>
              <a:t>Achievement Assessment Consultant  </a:t>
            </a:r>
            <a:r>
              <a:rPr lang="en-US" altLang="en-US" sz="2000" b="0" i="0" dirty="0">
                <a:solidFill>
                  <a:schemeClr val="tx2"/>
                </a:solidFill>
              </a:rPr>
              <a:t>paul.king@riversideinsights.com </a:t>
            </a:r>
            <a:br>
              <a:rPr lang="en-US" altLang="en-US" sz="2000" b="0" dirty="0">
                <a:solidFill>
                  <a:schemeClr val="tx2"/>
                </a:solidFill>
              </a:rPr>
            </a:br>
            <a:r>
              <a:rPr lang="en-US" altLang="en-US" sz="2000" b="0" dirty="0">
                <a:solidFill>
                  <a:schemeClr val="tx2"/>
                </a:solidFill>
              </a:rPr>
              <a:t>Phone: 224-371-8540</a:t>
            </a:r>
          </a:p>
          <a:p>
            <a:pPr marL="457200" lvl="1" indent="0">
              <a:spcBef>
                <a:spcPts val="0"/>
              </a:spcBef>
              <a:buNone/>
            </a:pPr>
            <a:endParaRPr lang="en-US" altLang="en-US" sz="2000" b="0" dirty="0">
              <a:solidFill>
                <a:schemeClr val="tx2"/>
              </a:solidFill>
            </a:endParaRPr>
          </a:p>
          <a:p>
            <a:pPr marL="457200" lvl="1" indent="0">
              <a:spcBef>
                <a:spcPts val="0"/>
              </a:spcBef>
              <a:buNone/>
            </a:pPr>
            <a:endParaRPr lang="en-US" altLang="en-US" sz="2000" b="0" dirty="0">
              <a:solidFill>
                <a:schemeClr val="tx2"/>
              </a:solidFill>
            </a:endParaRPr>
          </a:p>
          <a:p>
            <a:pPr>
              <a:spcBef>
                <a:spcPts val="0"/>
              </a:spcBef>
            </a:pPr>
            <a:endParaRPr lang="en-US" sz="2400" dirty="0"/>
          </a:p>
          <a:p>
            <a:endParaRPr lang="en-US" dirty="0"/>
          </a:p>
        </p:txBody>
      </p:sp>
      <p:sp>
        <p:nvSpPr>
          <p:cNvPr id="9" name="Text Placeholder 8">
            <a:extLst>
              <a:ext uri="{FF2B5EF4-FFF2-40B4-BE49-F238E27FC236}">
                <a16:creationId xmlns:a16="http://schemas.microsoft.com/office/drawing/2014/main" id="{02A17DF5-CD59-E15D-59F7-B896A97D281A}"/>
              </a:ext>
            </a:extLst>
          </p:cNvPr>
          <p:cNvSpPr>
            <a:spLocks noGrp="1"/>
          </p:cNvSpPr>
          <p:nvPr>
            <p:ph type="body" sz="quarter" idx="3"/>
          </p:nvPr>
        </p:nvSpPr>
        <p:spPr>
          <a:xfrm>
            <a:off x="6250581" y="1619519"/>
            <a:ext cx="5183188" cy="823912"/>
          </a:xfrm>
          <a:solidFill>
            <a:schemeClr val="tx2"/>
          </a:solidFill>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a:normAutofit/>
          </a:bodyPr>
          <a:lstStyle/>
          <a:p>
            <a:pPr algn="ctr"/>
            <a:r>
              <a:rPr lang="en-US" dirty="0"/>
              <a:t>South Carolina Department of Education Staff</a:t>
            </a:r>
          </a:p>
        </p:txBody>
      </p:sp>
      <p:sp>
        <p:nvSpPr>
          <p:cNvPr id="10" name="Content Placeholder 9">
            <a:extLst>
              <a:ext uri="{FF2B5EF4-FFF2-40B4-BE49-F238E27FC236}">
                <a16:creationId xmlns:a16="http://schemas.microsoft.com/office/drawing/2014/main" id="{EB8E3C25-D7DA-3CD6-8E4C-E6440D0B911D}"/>
              </a:ext>
            </a:extLst>
          </p:cNvPr>
          <p:cNvSpPr>
            <a:spLocks noGrp="1"/>
          </p:cNvSpPr>
          <p:nvPr>
            <p:ph sz="quarter" idx="4"/>
          </p:nvPr>
        </p:nvSpPr>
        <p:spPr>
          <a:xfrm>
            <a:off x="6259290" y="2469557"/>
            <a:ext cx="5183188" cy="4101939"/>
          </a:xfrm>
        </p:spPr>
        <p:txBody>
          <a:bodyPr>
            <a:normAutofit/>
          </a:bodyPr>
          <a:lstStyle/>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2000" dirty="0">
                <a:solidFill>
                  <a:schemeClr val="tx2"/>
                </a:solidFill>
              </a:rPr>
              <a:t>David Trombly</a:t>
            </a:r>
            <a:endParaRPr lang="en-US" altLang="en-US" sz="2000" strike="sngStrike" dirty="0">
              <a:solidFill>
                <a:schemeClr val="tx2"/>
              </a:solidFill>
            </a:endParaRPr>
          </a:p>
          <a:p>
            <a:pPr marL="457200" lvl="1" indent="0">
              <a:lnSpc>
                <a:spcPct val="100000"/>
              </a:lnSpc>
              <a:spcBef>
                <a:spcPts val="0"/>
              </a:spcBef>
              <a:buNone/>
              <a:defRPr/>
            </a:pPr>
            <a:r>
              <a:rPr lang="en-US" altLang="en-US" sz="2000" b="0" strike="noStrike" dirty="0">
                <a:solidFill>
                  <a:schemeClr val="tx2"/>
                </a:solidFill>
              </a:rPr>
              <a:t>Office of Assessment and Standards, SCDE</a:t>
            </a:r>
          </a:p>
          <a:p>
            <a:pPr marL="457200" lvl="1" indent="0">
              <a:lnSpc>
                <a:spcPct val="100000"/>
              </a:lnSpc>
              <a:spcBef>
                <a:spcPts val="0"/>
              </a:spcBef>
              <a:buNone/>
              <a:defRPr/>
            </a:pPr>
            <a:r>
              <a:rPr lang="en-US" altLang="en-US" sz="2000" b="0" i="0" strike="noStrike" dirty="0">
                <a:solidFill>
                  <a:schemeClr val="tx2"/>
                </a:solidFill>
              </a:rPr>
              <a:t>dctrombly@ed.sc.gov</a:t>
            </a:r>
          </a:p>
          <a:p>
            <a:pPr marL="457200" lvl="1" indent="0">
              <a:lnSpc>
                <a:spcPct val="100000"/>
              </a:lnSpc>
              <a:spcBef>
                <a:spcPts val="0"/>
              </a:spcBef>
              <a:buNone/>
              <a:defRPr/>
            </a:pPr>
            <a:r>
              <a:rPr lang="en-US" altLang="en-US" sz="2000" b="0" strike="noStrike" dirty="0">
                <a:solidFill>
                  <a:schemeClr val="tx2"/>
                </a:solidFill>
              </a:rPr>
              <a:t>Phone:  803-734-8274</a:t>
            </a:r>
          </a:p>
          <a:p>
            <a:pPr>
              <a:lnSpc>
                <a:spcPct val="100000"/>
              </a:lnSpc>
              <a:spcBef>
                <a:spcPts val="0"/>
              </a:spcBef>
              <a:buFont typeface="Wingdings" panose="05000000000000000000" pitchFamily="2" charset="2"/>
              <a:buChar char="v"/>
              <a:defRPr/>
            </a:pPr>
            <a:r>
              <a:rPr lang="en-US" altLang="en-US" sz="2000" dirty="0">
                <a:solidFill>
                  <a:schemeClr val="tx2"/>
                </a:solidFill>
              </a:rPr>
              <a:t>Dr. Susan Creighton</a:t>
            </a:r>
          </a:p>
          <a:p>
            <a:pPr marL="457200" lvl="1" indent="0">
              <a:lnSpc>
                <a:spcPct val="100000"/>
              </a:lnSpc>
              <a:spcBef>
                <a:spcPts val="0"/>
              </a:spcBef>
              <a:buNone/>
              <a:defRPr/>
            </a:pPr>
            <a:r>
              <a:rPr lang="en-US" altLang="en-US" sz="2000" dirty="0">
                <a:solidFill>
                  <a:schemeClr val="tx2"/>
                </a:solidFill>
              </a:rPr>
              <a:t>Office of Assessment and Standards, SCDE</a:t>
            </a:r>
          </a:p>
          <a:p>
            <a:pPr marL="457200" lvl="1" indent="0">
              <a:lnSpc>
                <a:spcPct val="100000"/>
              </a:lnSpc>
              <a:spcBef>
                <a:spcPts val="0"/>
              </a:spcBef>
              <a:buNone/>
              <a:defRPr/>
            </a:pPr>
            <a:r>
              <a:rPr lang="en-US" altLang="en-US" sz="2000" b="0" dirty="0">
                <a:solidFill>
                  <a:schemeClr val="tx2"/>
                </a:solidFill>
                <a:hlinkClick r:id="rId2">
                  <a:extLst>
                    <a:ext uri="{A12FA001-AC4F-418D-AE19-62706E023703}">
                      <ahyp:hlinkClr xmlns:ahyp="http://schemas.microsoft.com/office/drawing/2018/hyperlinkcolor" val="tx"/>
                    </a:ext>
                  </a:extLst>
                </a:hlinkClick>
              </a:rPr>
              <a:t>screight@ed.sc.gov</a:t>
            </a:r>
            <a:endParaRPr lang="en-US" altLang="en-US" sz="2000" b="0" dirty="0">
              <a:solidFill>
                <a:schemeClr val="tx2"/>
              </a:solidFill>
            </a:endParaRPr>
          </a:p>
          <a:p>
            <a:pPr marL="457200" lvl="1" indent="0">
              <a:lnSpc>
                <a:spcPct val="100000"/>
              </a:lnSpc>
              <a:spcBef>
                <a:spcPts val="0"/>
              </a:spcBef>
              <a:buNone/>
              <a:defRPr/>
            </a:pPr>
            <a:r>
              <a:rPr lang="en-US" altLang="en-US" sz="2000" dirty="0">
                <a:solidFill>
                  <a:schemeClr val="tx2"/>
                </a:solidFill>
              </a:rPr>
              <a:t>Phone: 803-734-8535</a:t>
            </a:r>
            <a:endParaRPr lang="en-US" altLang="en-US" sz="2000" b="0" dirty="0">
              <a:solidFill>
                <a:schemeClr val="tx2"/>
              </a:solidFill>
            </a:endParaRPr>
          </a:p>
          <a:p>
            <a:endParaRPr lang="en-US" dirty="0"/>
          </a:p>
        </p:txBody>
      </p:sp>
      <p:pic>
        <p:nvPicPr>
          <p:cNvPr id="14" name="Picture 13" descr="SCDE logo">
            <a:extLst>
              <a:ext uri="{FF2B5EF4-FFF2-40B4-BE49-F238E27FC236}">
                <a16:creationId xmlns:a16="http://schemas.microsoft.com/office/drawing/2014/main" id="{7289F260-36D6-0CE2-D772-5D261A9BE6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1574" y="78542"/>
            <a:ext cx="1236881" cy="1213793"/>
          </a:xfrm>
          <a:prstGeom prst="rect">
            <a:avLst/>
          </a:prstGeom>
        </p:spPr>
      </p:pic>
      <p:sp>
        <p:nvSpPr>
          <p:cNvPr id="3" name="Rectangle 2">
            <a:extLst>
              <a:ext uri="{FF2B5EF4-FFF2-40B4-BE49-F238E27FC236}">
                <a16:creationId xmlns:a16="http://schemas.microsoft.com/office/drawing/2014/main" id="{BCCAD4EB-2988-ECC6-C46E-1B1EB7E86FB3}"/>
              </a:ext>
            </a:extLst>
          </p:cNvPr>
          <p:cNvSpPr/>
          <p:nvPr/>
        </p:nvSpPr>
        <p:spPr>
          <a:xfrm>
            <a:off x="-24446" y="6441897"/>
            <a:ext cx="12216446" cy="416103"/>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12" name="Picture 11" descr="Riverside Insights logo&#10;">
            <a:extLst>
              <a:ext uri="{FF2B5EF4-FFF2-40B4-BE49-F238E27FC236}">
                <a16:creationId xmlns:a16="http://schemas.microsoft.com/office/drawing/2014/main" id="{95925D51-014F-612E-6024-FC24684496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545" y="203538"/>
            <a:ext cx="1758545" cy="719793"/>
          </a:xfrm>
          <a:prstGeom prst="rect">
            <a:avLst/>
          </a:prstGeom>
        </p:spPr>
      </p:pic>
    </p:spTree>
    <p:extLst>
      <p:ext uri="{BB962C8B-B14F-4D97-AF65-F5344CB8AC3E}">
        <p14:creationId xmlns:p14="http://schemas.microsoft.com/office/powerpoint/2010/main" val="3751992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7AE6BEF1-359E-DE01-5BAD-FC6816DAF927}"/>
              </a:ext>
            </a:extLst>
          </p:cNvPr>
          <p:cNvSpPr>
            <a:spLocks noGrp="1"/>
          </p:cNvSpPr>
          <p:nvPr>
            <p:ph type="title"/>
          </p:nvPr>
        </p:nvSpPr>
        <p:spPr>
          <a:xfrm>
            <a:off x="838200" y="229760"/>
            <a:ext cx="10515600" cy="791144"/>
          </a:xfrm>
        </p:spPr>
        <p:txBody>
          <a:bodyPr>
            <a:normAutofit/>
          </a:bodyPr>
          <a:lstStyle/>
          <a:p>
            <a:r>
              <a:rPr lang="en-US" sz="4000" b="1" dirty="0">
                <a:solidFill>
                  <a:schemeClr val="tx2"/>
                </a:solidFill>
              </a:rPr>
              <a:t>Riverside Preparations for Online Testing- BTS 2023</a:t>
            </a:r>
          </a:p>
        </p:txBody>
      </p:sp>
      <p:sp>
        <p:nvSpPr>
          <p:cNvPr id="16" name="Rectangle: Rounded Corners 15">
            <a:extLst>
              <a:ext uri="{FF2B5EF4-FFF2-40B4-BE49-F238E27FC236}">
                <a16:creationId xmlns:a16="http://schemas.microsoft.com/office/drawing/2014/main" id="{2733E32B-97CF-72DF-1283-D143F9ADF6DC}"/>
              </a:ext>
            </a:extLst>
          </p:cNvPr>
          <p:cNvSpPr/>
          <p:nvPr/>
        </p:nvSpPr>
        <p:spPr>
          <a:xfrm>
            <a:off x="659785" y="1239392"/>
            <a:ext cx="9079638" cy="1242935"/>
          </a:xfrm>
          <a:prstGeom prst="roundRect">
            <a:avLst>
              <a:gd name="adj" fmla="val 10000"/>
            </a:avLst>
          </a:prstGeom>
        </p:spPr>
        <p:style>
          <a:lnRef idx="0">
            <a:schemeClr val="accent4"/>
          </a:lnRef>
          <a:fillRef idx="3">
            <a:schemeClr val="accent4"/>
          </a:fillRef>
          <a:effectRef idx="3">
            <a:schemeClr val="accent4"/>
          </a:effectRef>
          <a:fontRef idx="minor">
            <a:schemeClr val="lt1"/>
          </a:fontRef>
        </p:style>
        <p:txBody>
          <a:bodyPr/>
          <a:lstStyle/>
          <a:p>
            <a:endParaRPr lang="en-US"/>
          </a:p>
        </p:txBody>
      </p:sp>
      <p:sp>
        <p:nvSpPr>
          <p:cNvPr id="18" name="Rectangle: Rounded Corners 17">
            <a:extLst>
              <a:ext uri="{FF2B5EF4-FFF2-40B4-BE49-F238E27FC236}">
                <a16:creationId xmlns:a16="http://schemas.microsoft.com/office/drawing/2014/main" id="{EC936857-FE5B-9B5C-D454-716775107087}"/>
              </a:ext>
            </a:extLst>
          </p:cNvPr>
          <p:cNvSpPr/>
          <p:nvPr/>
        </p:nvSpPr>
        <p:spPr>
          <a:xfrm>
            <a:off x="659785" y="2777643"/>
            <a:ext cx="9079638" cy="1242935"/>
          </a:xfrm>
          <a:prstGeom prst="roundRect">
            <a:avLst>
              <a:gd name="adj" fmla="val 10000"/>
            </a:avLst>
          </a:prstGeom>
        </p:spPr>
        <p:style>
          <a:lnRef idx="0">
            <a:schemeClr val="accent4"/>
          </a:lnRef>
          <a:fillRef idx="3">
            <a:schemeClr val="accent4"/>
          </a:fillRef>
          <a:effectRef idx="3">
            <a:schemeClr val="accent4"/>
          </a:effectRef>
          <a:fontRef idx="minor">
            <a:schemeClr val="lt1"/>
          </a:fontRef>
        </p:style>
        <p:txBody>
          <a:bodyPr/>
          <a:lstStyle/>
          <a:p>
            <a:endParaRPr lang="en-US"/>
          </a:p>
        </p:txBody>
      </p:sp>
      <p:sp>
        <p:nvSpPr>
          <p:cNvPr id="19" name="Freeform: Shape 18">
            <a:extLst>
              <a:ext uri="{FF2B5EF4-FFF2-40B4-BE49-F238E27FC236}">
                <a16:creationId xmlns:a16="http://schemas.microsoft.com/office/drawing/2014/main" id="{0EE7A21B-63F2-CA90-F1F0-E5EEA7F24205}"/>
              </a:ext>
            </a:extLst>
          </p:cNvPr>
          <p:cNvSpPr/>
          <p:nvPr/>
        </p:nvSpPr>
        <p:spPr>
          <a:xfrm>
            <a:off x="2366434" y="1239391"/>
            <a:ext cx="7372986" cy="1242935"/>
          </a:xfrm>
          <a:custGeom>
            <a:avLst/>
            <a:gdLst>
              <a:gd name="connsiteX0" fmla="*/ 0 w 6685789"/>
              <a:gd name="connsiteY0" fmla="*/ 0 h 1242935"/>
              <a:gd name="connsiteX1" fmla="*/ 6685789 w 6685789"/>
              <a:gd name="connsiteY1" fmla="*/ 0 h 1242935"/>
              <a:gd name="connsiteX2" fmla="*/ 6685789 w 6685789"/>
              <a:gd name="connsiteY2" fmla="*/ 1242935 h 1242935"/>
              <a:gd name="connsiteX3" fmla="*/ 0 w 6685789"/>
              <a:gd name="connsiteY3" fmla="*/ 1242935 h 1242935"/>
              <a:gd name="connsiteX4" fmla="*/ 0 w 6685789"/>
              <a:gd name="connsiteY4" fmla="*/ 0 h 1242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5789" h="1242935">
                <a:moveTo>
                  <a:pt x="0" y="0"/>
                </a:moveTo>
                <a:lnTo>
                  <a:pt x="6685789" y="0"/>
                </a:lnTo>
                <a:lnTo>
                  <a:pt x="6685789" y="1242935"/>
                </a:lnTo>
                <a:lnTo>
                  <a:pt x="0" y="12429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3200" kern="1200" dirty="0"/>
              <a:t>Load testing and system enhancement</a:t>
            </a:r>
          </a:p>
        </p:txBody>
      </p:sp>
      <p:pic>
        <p:nvPicPr>
          <p:cNvPr id="21" name="Picture 20" descr="DataManager logo">
            <a:extLst>
              <a:ext uri="{FF2B5EF4-FFF2-40B4-BE49-F238E27FC236}">
                <a16:creationId xmlns:a16="http://schemas.microsoft.com/office/drawing/2014/main" id="{C4EE28EE-A8B7-95CF-D9AE-327499E9A3CE}"/>
              </a:ext>
            </a:extLst>
          </p:cNvPr>
          <p:cNvPicPr>
            <a:picLocks noChangeAspect="1"/>
          </p:cNvPicPr>
          <p:nvPr/>
        </p:nvPicPr>
        <p:blipFill>
          <a:blip r:embed="rId3"/>
          <a:stretch>
            <a:fillRect/>
          </a:stretch>
        </p:blipFill>
        <p:spPr>
          <a:xfrm>
            <a:off x="843752" y="2885910"/>
            <a:ext cx="1338715" cy="838656"/>
          </a:xfrm>
          <a:prstGeom prst="rect">
            <a:avLst/>
          </a:prstGeom>
        </p:spPr>
      </p:pic>
      <p:sp>
        <p:nvSpPr>
          <p:cNvPr id="22" name="Freeform: Shape 21">
            <a:extLst>
              <a:ext uri="{FF2B5EF4-FFF2-40B4-BE49-F238E27FC236}">
                <a16:creationId xmlns:a16="http://schemas.microsoft.com/office/drawing/2014/main" id="{D4E407A1-44BD-FF01-E112-8DFCFF88AB44}"/>
              </a:ext>
            </a:extLst>
          </p:cNvPr>
          <p:cNvSpPr/>
          <p:nvPr/>
        </p:nvSpPr>
        <p:spPr>
          <a:xfrm>
            <a:off x="2452577" y="2837276"/>
            <a:ext cx="7286842" cy="1149063"/>
          </a:xfrm>
          <a:custGeom>
            <a:avLst/>
            <a:gdLst>
              <a:gd name="connsiteX0" fmla="*/ 0 w 6685789"/>
              <a:gd name="connsiteY0" fmla="*/ 0 h 1242935"/>
              <a:gd name="connsiteX1" fmla="*/ 6685789 w 6685789"/>
              <a:gd name="connsiteY1" fmla="*/ 0 h 1242935"/>
              <a:gd name="connsiteX2" fmla="*/ 6685789 w 6685789"/>
              <a:gd name="connsiteY2" fmla="*/ 1242935 h 1242935"/>
              <a:gd name="connsiteX3" fmla="*/ 0 w 6685789"/>
              <a:gd name="connsiteY3" fmla="*/ 1242935 h 1242935"/>
              <a:gd name="connsiteX4" fmla="*/ 0 w 6685789"/>
              <a:gd name="connsiteY4" fmla="*/ 0 h 1242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5789" h="1242935">
                <a:moveTo>
                  <a:pt x="0" y="0"/>
                </a:moveTo>
                <a:lnTo>
                  <a:pt x="6685789" y="0"/>
                </a:lnTo>
                <a:lnTo>
                  <a:pt x="6685789" y="1242935"/>
                </a:lnTo>
                <a:lnTo>
                  <a:pt x="0" y="12429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800" dirty="0"/>
              <a:t>Customer support training and preparations to support testing</a:t>
            </a:r>
            <a:endParaRPr lang="en-US" sz="2800" kern="1200" dirty="0"/>
          </a:p>
        </p:txBody>
      </p:sp>
      <p:pic>
        <p:nvPicPr>
          <p:cNvPr id="23" name="Graphic 22" descr="Internet">
            <a:extLst>
              <a:ext uri="{FF2B5EF4-FFF2-40B4-BE49-F238E27FC236}">
                <a16:creationId xmlns:a16="http://schemas.microsoft.com/office/drawing/2014/main" id="{E0A8104B-A001-21C6-6D61-5B8CA3DBA87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1412" y="1288633"/>
            <a:ext cx="1088746" cy="1088746"/>
          </a:xfrm>
          <a:prstGeom prst="rect">
            <a:avLst/>
          </a:prstGeom>
        </p:spPr>
      </p:pic>
      <p:grpSp>
        <p:nvGrpSpPr>
          <p:cNvPr id="2" name="Group 1">
            <a:extLst>
              <a:ext uri="{FF2B5EF4-FFF2-40B4-BE49-F238E27FC236}">
                <a16:creationId xmlns:a16="http://schemas.microsoft.com/office/drawing/2014/main" id="{E5E256CD-0AC8-91FA-47E7-0B00540D29BD}"/>
              </a:ext>
            </a:extLst>
          </p:cNvPr>
          <p:cNvGrpSpPr/>
          <p:nvPr/>
        </p:nvGrpSpPr>
        <p:grpSpPr>
          <a:xfrm>
            <a:off x="659784" y="4307085"/>
            <a:ext cx="9079637" cy="1242935"/>
            <a:chOff x="659784" y="4307085"/>
            <a:chExt cx="9079637" cy="1242935"/>
          </a:xfrm>
        </p:grpSpPr>
        <p:sp>
          <p:nvSpPr>
            <p:cNvPr id="15" name="Rectangle: Rounded Corners 14">
              <a:extLst>
                <a:ext uri="{FF2B5EF4-FFF2-40B4-BE49-F238E27FC236}">
                  <a16:creationId xmlns:a16="http://schemas.microsoft.com/office/drawing/2014/main" id="{42CA9D6D-19DD-E8E0-DE45-80492B1072C9}"/>
                </a:ext>
              </a:extLst>
            </p:cNvPr>
            <p:cNvSpPr/>
            <p:nvPr/>
          </p:nvSpPr>
          <p:spPr>
            <a:xfrm>
              <a:off x="659784" y="4307085"/>
              <a:ext cx="9079637" cy="1242935"/>
            </a:xfrm>
            <a:prstGeom prst="roundRect">
              <a:avLst>
                <a:gd name="adj" fmla="val 10000"/>
              </a:avLst>
            </a:prstGeom>
          </p:spPr>
          <p:style>
            <a:lnRef idx="0">
              <a:schemeClr val="accent4"/>
            </a:lnRef>
            <a:fillRef idx="3">
              <a:schemeClr val="accent4"/>
            </a:fillRef>
            <a:effectRef idx="3">
              <a:schemeClr val="accent4"/>
            </a:effectRef>
            <a:fontRef idx="minor">
              <a:schemeClr val="lt1"/>
            </a:fontRef>
          </p:style>
          <p:txBody>
            <a:bodyPr/>
            <a:lstStyle/>
            <a:p>
              <a:endParaRPr lang="en-US"/>
            </a:p>
          </p:txBody>
        </p:sp>
        <p:sp>
          <p:nvSpPr>
            <p:cNvPr id="17" name="Freeform: Shape 16">
              <a:extLst>
                <a:ext uri="{FF2B5EF4-FFF2-40B4-BE49-F238E27FC236}">
                  <a16:creationId xmlns:a16="http://schemas.microsoft.com/office/drawing/2014/main" id="{B175DEF1-F401-88E1-444B-80CC13D071C8}"/>
                </a:ext>
              </a:extLst>
            </p:cNvPr>
            <p:cNvSpPr/>
            <p:nvPr/>
          </p:nvSpPr>
          <p:spPr>
            <a:xfrm>
              <a:off x="2366434" y="4307085"/>
              <a:ext cx="7372985" cy="1242935"/>
            </a:xfrm>
            <a:custGeom>
              <a:avLst/>
              <a:gdLst>
                <a:gd name="connsiteX0" fmla="*/ 0 w 6685789"/>
                <a:gd name="connsiteY0" fmla="*/ 0 h 1242935"/>
                <a:gd name="connsiteX1" fmla="*/ 6685789 w 6685789"/>
                <a:gd name="connsiteY1" fmla="*/ 0 h 1242935"/>
                <a:gd name="connsiteX2" fmla="*/ 6685789 w 6685789"/>
                <a:gd name="connsiteY2" fmla="*/ 1242935 h 1242935"/>
                <a:gd name="connsiteX3" fmla="*/ 0 w 6685789"/>
                <a:gd name="connsiteY3" fmla="*/ 1242935 h 1242935"/>
                <a:gd name="connsiteX4" fmla="*/ 0 w 6685789"/>
                <a:gd name="connsiteY4" fmla="*/ 0 h 1242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5789" h="1242935">
                  <a:moveTo>
                    <a:pt x="0" y="0"/>
                  </a:moveTo>
                  <a:lnTo>
                    <a:pt x="6685789" y="0"/>
                  </a:lnTo>
                  <a:lnTo>
                    <a:pt x="6685789" y="1242935"/>
                  </a:lnTo>
                  <a:lnTo>
                    <a:pt x="0" y="12429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800" kern="1200" dirty="0"/>
                <a:t>Creating an Online Testing Export.  </a:t>
              </a:r>
            </a:p>
          </p:txBody>
        </p:sp>
      </p:grpSp>
      <p:pic>
        <p:nvPicPr>
          <p:cNvPr id="4" name="Graphic 3" descr="Download from cloud outline">
            <a:extLst>
              <a:ext uri="{FF2B5EF4-FFF2-40B4-BE49-F238E27FC236}">
                <a16:creationId xmlns:a16="http://schemas.microsoft.com/office/drawing/2014/main" id="{14188C03-8F29-573F-ADCF-E70B633709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55909" y="4471352"/>
            <a:ext cx="914400" cy="914400"/>
          </a:xfrm>
          <a:prstGeom prst="rect">
            <a:avLst/>
          </a:prstGeom>
        </p:spPr>
      </p:pic>
    </p:spTree>
    <p:extLst>
      <p:ext uri="{BB962C8B-B14F-4D97-AF65-F5344CB8AC3E}">
        <p14:creationId xmlns:p14="http://schemas.microsoft.com/office/powerpoint/2010/main" val="1654721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92C499-7D8E-BA56-1F80-2B4E62ED334B}"/>
              </a:ext>
            </a:extLst>
          </p:cNvPr>
          <p:cNvSpPr>
            <a:spLocks noGrp="1"/>
          </p:cNvSpPr>
          <p:nvPr>
            <p:ph type="title"/>
          </p:nvPr>
        </p:nvSpPr>
        <p:spPr>
          <a:xfrm>
            <a:off x="838200" y="365125"/>
            <a:ext cx="10515600" cy="1325563"/>
          </a:xfrm>
        </p:spPr>
        <p:txBody>
          <a:bodyPr>
            <a:normAutofit/>
          </a:bodyPr>
          <a:lstStyle/>
          <a:p>
            <a:r>
              <a:rPr lang="en-US" sz="5400" b="1" dirty="0">
                <a:solidFill>
                  <a:schemeClr val="tx2"/>
                </a:solidFill>
              </a:rPr>
              <a:t>Preparing Students for Testing</a:t>
            </a:r>
          </a:p>
        </p:txBody>
      </p:sp>
      <p:sp>
        <p:nvSpPr>
          <p:cNvPr id="18"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Content Placeholder 2">
            <a:extLst>
              <a:ext uri="{FF2B5EF4-FFF2-40B4-BE49-F238E27FC236}">
                <a16:creationId xmlns:a16="http://schemas.microsoft.com/office/drawing/2014/main" id="{C80BC75A-91EA-1098-E9FF-CC7194B48399}"/>
              </a:ext>
            </a:extLst>
          </p:cNvPr>
          <p:cNvGraphicFramePr>
            <a:graphicFrameLocks noGrp="1"/>
          </p:cNvGraphicFramePr>
          <p:nvPr>
            <p:ph idx="1"/>
            <p:extLst>
              <p:ext uri="{D42A27DB-BD31-4B8C-83A1-F6EECF244321}">
                <p14:modId xmlns:p14="http://schemas.microsoft.com/office/powerpoint/2010/main" val="1968620427"/>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2726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Calendar&#10;&#10;Description automatically generated">
            <a:extLst>
              <a:ext uri="{FF2B5EF4-FFF2-40B4-BE49-F238E27FC236}">
                <a16:creationId xmlns:a16="http://schemas.microsoft.com/office/drawing/2014/main" id="{FE6BA26E-30FD-04E8-A323-639535B1A95F}"/>
              </a:ext>
            </a:extLst>
          </p:cNvPr>
          <p:cNvPicPr>
            <a:picLocks noChangeAspect="1"/>
          </p:cNvPicPr>
          <p:nvPr/>
        </p:nvPicPr>
        <p:blipFill rotWithShape="1">
          <a:blip r:embed="rId3">
            <a:extLst>
              <a:ext uri="{28A0092B-C50C-407E-A947-70E740481C1C}">
                <a14:useLocalDpi xmlns:a14="http://schemas.microsoft.com/office/drawing/2010/main" val="0"/>
              </a:ext>
            </a:extLst>
          </a:blip>
          <a:srcRect t="16855"/>
          <a:stretch/>
        </p:blipFill>
        <p:spPr>
          <a:xfrm>
            <a:off x="-1" y="7842"/>
            <a:ext cx="12192000" cy="6850158"/>
          </a:xfrm>
          <a:prstGeom prst="rect">
            <a:avLst/>
          </a:prstGeom>
        </p:spPr>
      </p:pic>
      <p:sp>
        <p:nvSpPr>
          <p:cNvPr id="2" name="Title 1">
            <a:extLst>
              <a:ext uri="{FF2B5EF4-FFF2-40B4-BE49-F238E27FC236}">
                <a16:creationId xmlns:a16="http://schemas.microsoft.com/office/drawing/2014/main" id="{EC8F77B1-739A-D1B1-9739-3191E7D8BCC1}"/>
              </a:ext>
            </a:extLst>
          </p:cNvPr>
          <p:cNvSpPr>
            <a:spLocks noGrp="1"/>
          </p:cNvSpPr>
          <p:nvPr>
            <p:ph type="title"/>
          </p:nvPr>
        </p:nvSpPr>
        <p:spPr>
          <a:xfrm>
            <a:off x="841940" y="123334"/>
            <a:ext cx="10508119" cy="892062"/>
          </a:xfrm>
        </p:spPr>
        <p:txBody>
          <a:bodyPr vert="horz" lIns="91440" tIns="45720" rIns="91440" bIns="45720" rtlCol="0" anchor="b">
            <a:normAutofit/>
          </a:bodyPr>
          <a:lstStyle/>
          <a:p>
            <a:r>
              <a:rPr lang="en-US" sz="4800" b="1" kern="1200" dirty="0">
                <a:latin typeface="+mj-lt"/>
                <a:ea typeface="+mj-ea"/>
                <a:cs typeface="+mj-cs"/>
              </a:rPr>
              <a:t>Suggested Testing Schedule</a:t>
            </a:r>
          </a:p>
        </p:txBody>
      </p:sp>
      <p:graphicFrame>
        <p:nvGraphicFramePr>
          <p:cNvPr id="4" name="Group 469">
            <a:extLst>
              <a:ext uri="{FF2B5EF4-FFF2-40B4-BE49-F238E27FC236}">
                <a16:creationId xmlns:a16="http://schemas.microsoft.com/office/drawing/2014/main" id="{F1EA589D-BA1C-454D-1C26-0B2AFBD6501B}"/>
              </a:ext>
            </a:extLst>
          </p:cNvPr>
          <p:cNvGraphicFramePr>
            <a:graphicFrameLocks/>
          </p:cNvGraphicFramePr>
          <p:nvPr>
            <p:extLst>
              <p:ext uri="{D42A27DB-BD31-4B8C-83A1-F6EECF244321}">
                <p14:modId xmlns:p14="http://schemas.microsoft.com/office/powerpoint/2010/main" val="771817313"/>
              </p:ext>
            </p:extLst>
          </p:nvPr>
        </p:nvGraphicFramePr>
        <p:xfrm>
          <a:off x="433103" y="1130888"/>
          <a:ext cx="4657401" cy="5284007"/>
        </p:xfrm>
        <a:graphic>
          <a:graphicData uri="http://schemas.openxmlformats.org/drawingml/2006/table">
            <a:tbl>
              <a:tblPr firstRow="1" bandRow="1">
                <a:effectLst>
                  <a:outerShdw blurRad="50800" dist="38100" dir="2700000" algn="tl" rotWithShape="0">
                    <a:prstClr val="black">
                      <a:alpha val="40000"/>
                    </a:prstClr>
                  </a:outerShdw>
                </a:effectLst>
              </a:tblPr>
              <a:tblGrid>
                <a:gridCol w="739435">
                  <a:extLst>
                    <a:ext uri="{9D8B030D-6E8A-4147-A177-3AD203B41FA5}">
                      <a16:colId xmlns:a16="http://schemas.microsoft.com/office/drawing/2014/main" val="20000"/>
                    </a:ext>
                  </a:extLst>
                </a:gridCol>
                <a:gridCol w="1982073">
                  <a:extLst>
                    <a:ext uri="{9D8B030D-6E8A-4147-A177-3AD203B41FA5}">
                      <a16:colId xmlns:a16="http://schemas.microsoft.com/office/drawing/2014/main" val="20001"/>
                    </a:ext>
                  </a:extLst>
                </a:gridCol>
                <a:gridCol w="1935893">
                  <a:extLst>
                    <a:ext uri="{9D8B030D-6E8A-4147-A177-3AD203B41FA5}">
                      <a16:colId xmlns:a16="http://schemas.microsoft.com/office/drawing/2014/main" val="20003"/>
                    </a:ext>
                  </a:extLst>
                </a:gridCol>
              </a:tblGrid>
              <a:tr h="650215">
                <a:tc>
                  <a:txBody>
                    <a:bodyPr/>
                    <a:lstStyle/>
                    <a:p>
                      <a:pPr marL="177800" marR="0" lvl="0" indent="-1778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ysClr val="windowText" lastClr="000000"/>
                          </a:solidFill>
                          <a:effectLst/>
                          <a:latin typeface="+mn-lt"/>
                          <a:ea typeface="Times New Roman" charset="0"/>
                        </a:rPr>
                        <a:t>Day</a:t>
                      </a:r>
                      <a:endParaRPr kumimoji="0" lang="en-US" sz="1800" b="0" i="0" u="none" strike="noStrike" cap="none" normalizeH="0" baseline="0" dirty="0">
                        <a:ln>
                          <a:noFill/>
                        </a:ln>
                        <a:solidFill>
                          <a:sysClr val="windowText" lastClr="000000"/>
                        </a:solidFill>
                        <a:effectLst/>
                        <a:latin typeface="+mn-lt"/>
                        <a:ea typeface="Times New Roman" charset="0"/>
                      </a:endParaRPr>
                    </a:p>
                  </a:txBody>
                  <a:tcPr marL="80608" marR="80608" marT="40308" marB="403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177800" marR="0" lvl="0" indent="-1778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ysClr val="windowText" lastClr="000000"/>
                          </a:solidFill>
                          <a:effectLst/>
                          <a:latin typeface="+mn-lt"/>
                          <a:ea typeface="Times New Roman" charset="0"/>
                        </a:rPr>
                        <a:t>Test</a:t>
                      </a:r>
                      <a:endParaRPr kumimoji="0" lang="en-US" sz="1800" b="0" i="0" u="none" strike="noStrike" cap="none" normalizeH="0" baseline="0" dirty="0">
                        <a:ln>
                          <a:noFill/>
                        </a:ln>
                        <a:solidFill>
                          <a:sysClr val="windowText" lastClr="000000"/>
                        </a:solidFill>
                        <a:effectLst/>
                        <a:latin typeface="+mn-lt"/>
                        <a:ea typeface="Times New Roman" charset="0"/>
                      </a:endParaRPr>
                    </a:p>
                  </a:txBody>
                  <a:tcPr marL="80608" marR="80608" marT="40308" marB="403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177800" marR="0" lvl="0" indent="-1778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ysClr val="windowText" lastClr="000000"/>
                          </a:solidFill>
                          <a:effectLst/>
                          <a:latin typeface="+mn-lt"/>
                          <a:ea typeface="Times New Roman" charset="0"/>
                        </a:rPr>
                        <a:t>Estimated Time (minutes)</a:t>
                      </a:r>
                      <a:endParaRPr kumimoji="0" lang="en-US" sz="1800" b="0" i="0" u="none" strike="noStrike" cap="none" normalizeH="0" baseline="0" dirty="0">
                        <a:ln>
                          <a:noFill/>
                        </a:ln>
                        <a:solidFill>
                          <a:sysClr val="windowText" lastClr="000000"/>
                        </a:solidFill>
                        <a:effectLst/>
                        <a:latin typeface="+mn-lt"/>
                        <a:ea typeface="Times New Roman" charset="0"/>
                      </a:endParaRPr>
                    </a:p>
                  </a:txBody>
                  <a:tcPr marL="80608" marR="80608" marT="40308" marB="40308"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972629">
                <a:tc>
                  <a:txBody>
                    <a:bodyPr/>
                    <a:lstStyle/>
                    <a:p>
                      <a:pPr marL="177800" marR="0" lvl="0" indent="-1778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mn-lt"/>
                          <a:ea typeface="Times New Roman" charset="0"/>
                        </a:rPr>
                        <a:t>Day 1</a:t>
                      </a:r>
                    </a:p>
                  </a:txBody>
                  <a:tcPr marL="80608" marR="80608" marT="40308" marB="403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177800" marR="0" lvl="0" indent="-177800" algn="l"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mn-lt"/>
                          <a:ea typeface="Times New Roman" charset="0"/>
                        </a:rPr>
                        <a:t>Verbal</a:t>
                      </a:r>
                      <a:r>
                        <a:rPr kumimoji="0" lang="en-US" sz="1400" b="0" i="1" u="none" strike="noStrike" cap="none" normalizeH="0" baseline="0" dirty="0">
                          <a:ln>
                            <a:noFill/>
                          </a:ln>
                          <a:solidFill>
                            <a:schemeClr val="tx1"/>
                          </a:solidFill>
                          <a:effectLst/>
                          <a:latin typeface="+mn-lt"/>
                          <a:ea typeface="Times New Roman" charset="0"/>
                        </a:rPr>
                        <a:t> </a:t>
                      </a:r>
                      <a:endParaRPr kumimoji="0" lang="en-US" sz="1400" b="0" i="0" u="none" strike="noStrike" cap="none" normalizeH="0" baseline="0" dirty="0">
                        <a:ln>
                          <a:noFill/>
                        </a:ln>
                        <a:solidFill>
                          <a:schemeClr val="tx1"/>
                        </a:solidFill>
                        <a:effectLst/>
                        <a:latin typeface="+mn-lt"/>
                        <a:ea typeface="Times New Roman" charset="0"/>
                      </a:endParaRPr>
                    </a:p>
                    <a:p>
                      <a:pPr marL="177800" marR="0" lvl="0" indent="-1778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ea typeface="Times New Roman" charset="0"/>
                        </a:rPr>
                        <a:t>Picture Analogies</a:t>
                      </a:r>
                    </a:p>
                    <a:p>
                      <a:pPr marL="177800" marR="0" lvl="0" indent="-1778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ea typeface="Times New Roman" charset="0"/>
                        </a:rPr>
                        <a:t>Sentence Completion</a:t>
                      </a:r>
                    </a:p>
                    <a:p>
                      <a:pPr marL="177800" marR="0" lvl="0" indent="-1778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ea typeface="Times New Roman" charset="0"/>
                        </a:rPr>
                        <a:t>Picture Classification</a:t>
                      </a:r>
                    </a:p>
                  </a:txBody>
                  <a:tcPr marL="80608" marR="80608" marT="40308" marB="403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177800" marR="0" lvl="0" indent="-17780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mn-lt"/>
                        <a:ea typeface="Times New Roman" charset="0"/>
                      </a:endParaRPr>
                    </a:p>
                    <a:p>
                      <a:pPr marL="177800" marR="0" lvl="0" indent="-1778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mn-lt"/>
                          <a:ea typeface="Times New Roman" charset="0"/>
                        </a:rPr>
                        <a:t>13</a:t>
                      </a:r>
                    </a:p>
                    <a:p>
                      <a:pPr marL="177800" marR="0" lvl="0" indent="-1778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mn-lt"/>
                          <a:ea typeface="Times New Roman" charset="0"/>
                        </a:rPr>
                        <a:t>14</a:t>
                      </a:r>
                    </a:p>
                    <a:p>
                      <a:pPr marL="177800" marR="0" lvl="0" indent="-1778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mn-lt"/>
                          <a:ea typeface="Times New Roman" charset="0"/>
                        </a:rPr>
                        <a:t>13</a:t>
                      </a:r>
                    </a:p>
                  </a:txBody>
                  <a:tcPr marL="80608" marR="80608" marT="40308" marB="40308"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972629">
                <a:tc>
                  <a:txBody>
                    <a:bodyPr/>
                    <a:lstStyle/>
                    <a:p>
                      <a:pPr marL="177800" marR="0" lvl="0" indent="-1778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mn-lt"/>
                          <a:ea typeface="Times New Roman" charset="0"/>
                        </a:rPr>
                        <a:t>Day 2</a:t>
                      </a:r>
                    </a:p>
                  </a:txBody>
                  <a:tcPr marL="80608" marR="80608" marT="40308" marB="403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177800" marR="0" lvl="0" indent="-177800" algn="l"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mn-lt"/>
                          <a:ea typeface="Times New Roman" charset="0"/>
                        </a:rPr>
                        <a:t>Quantitative</a:t>
                      </a:r>
                      <a:endParaRPr kumimoji="0" lang="en-US" sz="1400" b="0" i="0" u="none" strike="noStrike" cap="none" normalizeH="0" baseline="0" dirty="0">
                        <a:ln>
                          <a:noFill/>
                        </a:ln>
                        <a:solidFill>
                          <a:schemeClr val="tx1"/>
                        </a:solidFill>
                        <a:effectLst/>
                        <a:latin typeface="+mn-lt"/>
                        <a:ea typeface="Times New Roman" charset="0"/>
                      </a:endParaRPr>
                    </a:p>
                    <a:p>
                      <a:pPr marL="177800" marR="0" lvl="0" indent="-17780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mn-lt"/>
                          <a:ea typeface="Times New Roman" charset="0"/>
                        </a:rPr>
                        <a:t>Number Analogies</a:t>
                      </a:r>
                    </a:p>
                    <a:p>
                      <a:pPr marL="177800" marR="0" lvl="0" indent="-1778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ea typeface="Times New Roman" charset="0"/>
                        </a:rPr>
                        <a:t>Number Puzzles</a:t>
                      </a:r>
                    </a:p>
                    <a:p>
                      <a:pPr marL="177800" marR="0" lvl="0" indent="-1778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ea typeface="Times New Roman" charset="0"/>
                        </a:rPr>
                        <a:t>Number Series</a:t>
                      </a:r>
                    </a:p>
                  </a:txBody>
                  <a:tcPr marL="80608" marR="80608" marT="40308" marB="403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177800" marR="0" lvl="0" indent="-17780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mn-lt"/>
                        <a:ea typeface="Times New Roman" charset="0"/>
                      </a:endParaRPr>
                    </a:p>
                    <a:p>
                      <a:pPr marL="177800" marR="0" lvl="0" indent="-1778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ea typeface="Times New Roman" charset="0"/>
                        </a:rPr>
                        <a:t>15</a:t>
                      </a:r>
                    </a:p>
                    <a:p>
                      <a:pPr marL="177800" marR="0" lvl="0" indent="-1778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ea typeface="Times New Roman" charset="0"/>
                        </a:rPr>
                        <a:t>15</a:t>
                      </a:r>
                    </a:p>
                    <a:p>
                      <a:pPr marL="177800" marR="0" lvl="0" indent="-1778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ea typeface="Times New Roman" charset="0"/>
                        </a:rPr>
                        <a:t>15</a:t>
                      </a:r>
                    </a:p>
                  </a:txBody>
                  <a:tcPr marL="80608" marR="80608" marT="40308" marB="40308"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972629">
                <a:tc>
                  <a:txBody>
                    <a:bodyPr/>
                    <a:lstStyle/>
                    <a:p>
                      <a:pPr marL="177800" marR="0" lvl="0" indent="-1778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mn-lt"/>
                          <a:ea typeface="Times New Roman" charset="0"/>
                        </a:rPr>
                        <a:t>Day 3</a:t>
                      </a:r>
                    </a:p>
                  </a:txBody>
                  <a:tcPr marL="80608" marR="80608" marT="40308" marB="403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177800" marR="0" lvl="0" indent="-177800" algn="l"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mn-lt"/>
                          <a:ea typeface="Times New Roman" charset="0"/>
                        </a:rPr>
                        <a:t>Nonverbal</a:t>
                      </a:r>
                      <a:endParaRPr kumimoji="0" lang="en-US" sz="1400" b="0" i="0" u="none" strike="noStrike" cap="none" normalizeH="0" baseline="0" dirty="0">
                        <a:ln>
                          <a:noFill/>
                        </a:ln>
                        <a:solidFill>
                          <a:schemeClr val="tx1"/>
                        </a:solidFill>
                        <a:effectLst/>
                        <a:latin typeface="+mn-lt"/>
                        <a:ea typeface="Times New Roman" charset="0"/>
                      </a:endParaRPr>
                    </a:p>
                    <a:p>
                      <a:pPr marL="177800" marR="0" lvl="0" indent="-1778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ea typeface="Times New Roman" charset="0"/>
                        </a:rPr>
                        <a:t>Figure Matrices</a:t>
                      </a:r>
                    </a:p>
                    <a:p>
                      <a:pPr marL="177800" marR="0" lvl="0" indent="-1778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ea typeface="Times New Roman" charset="0"/>
                        </a:rPr>
                        <a:t>Paper Folding</a:t>
                      </a:r>
                    </a:p>
                    <a:p>
                      <a:pPr marL="177800" marR="0" lvl="0" indent="-1778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ea typeface="Times New Roman" charset="0"/>
                        </a:rPr>
                        <a:t>Figure Classification </a:t>
                      </a:r>
                    </a:p>
                  </a:txBody>
                  <a:tcPr marL="80608" marR="80608" marT="40308" marB="403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177800" marR="0" lvl="0" indent="-17780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mn-lt"/>
                        <a:ea typeface="Times New Roman" charset="0"/>
                      </a:endParaRPr>
                    </a:p>
                    <a:p>
                      <a:pPr marL="177800" marR="0" lvl="0" indent="-17780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ea typeface="Times New Roman" charset="0"/>
                        </a:rPr>
                        <a:t>13</a:t>
                      </a:r>
                    </a:p>
                    <a:p>
                      <a:pPr marL="177800" marR="0" lvl="0" indent="-17780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ea typeface="Times New Roman" charset="0"/>
                        </a:rPr>
                        <a:t>11</a:t>
                      </a:r>
                    </a:p>
                    <a:p>
                      <a:pPr marL="177800" marR="0" lvl="0" indent="-17780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ea typeface="Times New Roman" charset="0"/>
                        </a:rPr>
                        <a:t>13</a:t>
                      </a:r>
                    </a:p>
                  </a:txBody>
                  <a:tcPr marL="80608" marR="80608" marT="40308" marB="40308"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893736">
                <a:tc>
                  <a:txBody>
                    <a:bodyPr/>
                    <a:lstStyle/>
                    <a:p>
                      <a:pPr marL="177800" marR="0" lvl="0" indent="-1778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mn-lt"/>
                          <a:ea typeface="Times New Roman" charset="0"/>
                        </a:rPr>
                        <a:t>Day 4</a:t>
                      </a:r>
                    </a:p>
                  </a:txBody>
                  <a:tcPr marL="80608" marR="80608" marT="40308" marB="403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177800" marR="0" lvl="0" indent="-177800" algn="l" defTabSz="914400" rtl="0" eaLnBrk="0" fontAlgn="base" latinLnBrk="0" hangingPunct="0">
                        <a:lnSpc>
                          <a:spcPct val="100000"/>
                        </a:lnSpc>
                        <a:spcBef>
                          <a:spcPct val="0"/>
                        </a:spcBef>
                        <a:spcAft>
                          <a:spcPct val="0"/>
                        </a:spcAft>
                        <a:buClrTx/>
                        <a:buSzTx/>
                        <a:buFontTx/>
                        <a:buNone/>
                        <a:tabLst/>
                        <a:defRPr/>
                      </a:pPr>
                      <a:r>
                        <a:rPr kumimoji="0" lang="en-US" sz="1400" b="1" i="1" u="none" strike="noStrike" cap="none" normalizeH="0" baseline="0" dirty="0">
                          <a:ln>
                            <a:noFill/>
                          </a:ln>
                          <a:solidFill>
                            <a:schemeClr val="tx1"/>
                          </a:solidFill>
                          <a:effectLst/>
                          <a:latin typeface="+mn-lt"/>
                          <a:ea typeface="Times New Roman" charset="0"/>
                        </a:rPr>
                        <a:t>  Iowa</a:t>
                      </a:r>
                    </a:p>
                    <a:p>
                      <a:pPr marL="177800" marR="0" lvl="0" indent="-17780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mn-lt"/>
                          <a:ea typeface="Times New Roman" charset="0"/>
                        </a:rPr>
                        <a:t>  Reading: Part 1</a:t>
                      </a:r>
                    </a:p>
                    <a:p>
                      <a:pPr marL="177800" marR="0" lvl="0" indent="-17780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mn-lt"/>
                          <a:ea typeface="Times New Roman" charset="0"/>
                        </a:rPr>
                        <a:t>  Reading: Part 2</a:t>
                      </a:r>
                    </a:p>
                  </a:txBody>
                  <a:tcPr marL="0" marR="80608" marT="40308" marB="403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228600" marR="0" lvl="0" indent="-165100" algn="l" defTabSz="914400" rtl="0" eaLnBrk="1" fontAlgn="base" latinLnBrk="0" hangingPunct="1">
                        <a:lnSpc>
                          <a:spcPct val="100000"/>
                        </a:lnSpc>
                        <a:spcBef>
                          <a:spcPct val="0"/>
                        </a:spcBef>
                        <a:spcAft>
                          <a:spcPct val="0"/>
                        </a:spcAft>
                        <a:buClrTx/>
                        <a:buSzTx/>
                        <a:buFontTx/>
                        <a:buNone/>
                        <a:tabLst>
                          <a:tab pos="342900" algn="l"/>
                        </a:tabLst>
                      </a:pPr>
                      <a:endParaRPr kumimoji="0" lang="en-US" sz="1400" b="1" i="0" u="none" strike="noStrike" cap="none" normalizeH="0" baseline="0" dirty="0">
                        <a:ln>
                          <a:noFill/>
                        </a:ln>
                        <a:solidFill>
                          <a:schemeClr val="tx1"/>
                        </a:solidFill>
                        <a:effectLst/>
                        <a:latin typeface="+mn-lt"/>
                        <a:ea typeface="Times New Roman" charset="0"/>
                      </a:endParaRPr>
                    </a:p>
                    <a:p>
                      <a:pPr marL="177800" marR="0" lvl="0" indent="-17780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mn-lt"/>
                          <a:ea typeface="Times New Roman" charset="0"/>
                        </a:rPr>
                        <a:t>20</a:t>
                      </a:r>
                    </a:p>
                    <a:p>
                      <a:pPr marL="177800" marR="0" lvl="0" indent="-17780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mn-lt"/>
                          <a:ea typeface="Times New Roman" charset="0"/>
                        </a:rPr>
                        <a:t>25</a:t>
                      </a:r>
                    </a:p>
                  </a:txBody>
                  <a:tcPr marL="80608" marR="80608" marT="40308" marB="40308"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822169">
                <a:tc>
                  <a:txBody>
                    <a:bodyPr/>
                    <a:lstStyle/>
                    <a:p>
                      <a:pPr marL="177800" marR="0" lvl="0" indent="-17780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a:ln>
                            <a:noFill/>
                          </a:ln>
                          <a:solidFill>
                            <a:schemeClr val="tx1"/>
                          </a:solidFill>
                          <a:effectLst/>
                          <a:latin typeface="+mn-lt"/>
                          <a:ea typeface="Times New Roman" charset="0"/>
                        </a:rPr>
                        <a:t>Day 5</a:t>
                      </a:r>
                    </a:p>
                    <a:p>
                      <a:pPr marL="177800" marR="0" lvl="0" indent="-1778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mn-lt"/>
                        <a:ea typeface="Times New Roman" charset="0"/>
                      </a:endParaRPr>
                    </a:p>
                  </a:txBody>
                  <a:tcPr marL="80608" marR="80608" marT="40308" marB="403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228600" marR="0" lvl="0" indent="-165100" algn="l" defTabSz="914400" rtl="0" eaLnBrk="1" fontAlgn="base" latinLnBrk="0" hangingPunct="1">
                        <a:lnSpc>
                          <a:spcPct val="100000"/>
                        </a:lnSpc>
                        <a:spcBef>
                          <a:spcPct val="0"/>
                        </a:spcBef>
                        <a:spcAft>
                          <a:spcPct val="0"/>
                        </a:spcAft>
                        <a:buClrTx/>
                        <a:buSzTx/>
                        <a:buFontTx/>
                        <a:buNone/>
                        <a:tabLst>
                          <a:tab pos="342900" algn="l"/>
                        </a:tabLst>
                      </a:pPr>
                      <a:r>
                        <a:rPr kumimoji="0" lang="en-US" sz="1400" b="1" i="1" u="none" strike="noStrike" cap="none" normalizeH="0" baseline="0">
                          <a:ln>
                            <a:noFill/>
                          </a:ln>
                          <a:solidFill>
                            <a:schemeClr val="tx1"/>
                          </a:solidFill>
                          <a:effectLst/>
                          <a:latin typeface="+mn-lt"/>
                          <a:ea typeface="Times New Roman" charset="0"/>
                        </a:rPr>
                        <a:t> Iowa</a:t>
                      </a:r>
                      <a:endParaRPr kumimoji="0" lang="en-US" sz="1400" b="1" i="0" u="none" strike="noStrike" cap="none" normalizeH="0" baseline="0">
                        <a:ln>
                          <a:noFill/>
                        </a:ln>
                        <a:solidFill>
                          <a:schemeClr val="tx1"/>
                        </a:solidFill>
                        <a:effectLst/>
                        <a:latin typeface="+mn-lt"/>
                        <a:ea typeface="Times New Roman" charset="0"/>
                      </a:endParaRPr>
                    </a:p>
                    <a:p>
                      <a:pPr marL="63500" marR="0" lvl="0" indent="0" algn="l" defTabSz="914400" rtl="0" eaLnBrk="0" fontAlgn="base" latinLnBrk="0" hangingPunct="0">
                        <a:lnSpc>
                          <a:spcPct val="100000"/>
                        </a:lnSpc>
                        <a:spcBef>
                          <a:spcPct val="0"/>
                        </a:spcBef>
                        <a:spcAft>
                          <a:spcPct val="0"/>
                        </a:spcAft>
                        <a:buClr>
                          <a:schemeClr val="tx1"/>
                        </a:buClr>
                        <a:buSzTx/>
                        <a:buFont typeface="Symbol" charset="2"/>
                        <a:buNone/>
                        <a:tabLst>
                          <a:tab pos="342900" algn="l"/>
                        </a:tabLst>
                      </a:pPr>
                      <a:r>
                        <a:rPr kumimoji="0" lang="en-US" sz="1400" b="0" i="0" u="none" strike="noStrike" cap="none" normalizeH="0" baseline="0">
                          <a:ln>
                            <a:noFill/>
                          </a:ln>
                          <a:solidFill>
                            <a:schemeClr val="tx1"/>
                          </a:solidFill>
                          <a:effectLst/>
                          <a:latin typeface="+mn-lt"/>
                          <a:ea typeface="Times New Roman" charset="0"/>
                        </a:rPr>
                        <a:t> Mathematics: Part 1</a:t>
                      </a:r>
                    </a:p>
                    <a:p>
                      <a:pPr marL="63500" marR="0" lvl="0" indent="0" algn="l" defTabSz="914400" rtl="0" eaLnBrk="0" fontAlgn="base" latinLnBrk="0" hangingPunct="0">
                        <a:lnSpc>
                          <a:spcPct val="100000"/>
                        </a:lnSpc>
                        <a:spcBef>
                          <a:spcPct val="0"/>
                        </a:spcBef>
                        <a:spcAft>
                          <a:spcPct val="0"/>
                        </a:spcAft>
                        <a:buClr>
                          <a:schemeClr val="tx1"/>
                        </a:buClr>
                        <a:buSzTx/>
                        <a:buFont typeface="Symbol" charset="2"/>
                        <a:buNone/>
                        <a:tabLst>
                          <a:tab pos="342900" algn="l"/>
                        </a:tabLst>
                      </a:pPr>
                      <a:r>
                        <a:rPr kumimoji="0" lang="en-US" sz="1400" b="0" i="0" u="none" strike="noStrike" cap="none" normalizeH="0" baseline="0">
                          <a:ln>
                            <a:noFill/>
                          </a:ln>
                          <a:solidFill>
                            <a:schemeClr val="tx1"/>
                          </a:solidFill>
                          <a:effectLst/>
                          <a:latin typeface="+mn-lt"/>
                          <a:ea typeface="Times New Roman" charset="0"/>
                        </a:rPr>
                        <a:t> Mathematics: Part 2</a:t>
                      </a:r>
                    </a:p>
                  </a:txBody>
                  <a:tcPr marL="0" marR="80608" marT="40308" marB="403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3500" marR="0" lvl="0" indent="0" algn="ctr" defTabSz="914400" rtl="0" eaLnBrk="0" fontAlgn="base" latinLnBrk="0" hangingPunct="0">
                        <a:lnSpc>
                          <a:spcPct val="130000"/>
                        </a:lnSpc>
                        <a:spcBef>
                          <a:spcPct val="0"/>
                        </a:spcBef>
                        <a:spcAft>
                          <a:spcPct val="0"/>
                        </a:spcAft>
                        <a:buClr>
                          <a:schemeClr val="tx1"/>
                        </a:buClr>
                        <a:buSzTx/>
                        <a:buFont typeface="Symbol" charset="2"/>
                        <a:buNone/>
                        <a:tabLst>
                          <a:tab pos="342900" algn="l"/>
                        </a:tabLst>
                      </a:pPr>
                      <a:endParaRPr kumimoji="0" lang="en-US" sz="1400" b="1" i="1" u="none" strike="noStrike" cap="none" normalizeH="0" baseline="0" dirty="0">
                        <a:ln>
                          <a:noFill/>
                        </a:ln>
                        <a:solidFill>
                          <a:schemeClr val="tx1"/>
                        </a:solidFill>
                        <a:effectLst/>
                        <a:latin typeface="+mn-lt"/>
                        <a:ea typeface="Times New Roman" charset="0"/>
                      </a:endParaRPr>
                    </a:p>
                    <a:p>
                      <a:pPr marL="63500" marR="0" lvl="0" indent="0" algn="ctr" defTabSz="914400" rtl="0" eaLnBrk="0" fontAlgn="base" latinLnBrk="0" hangingPunct="0">
                        <a:lnSpc>
                          <a:spcPct val="100000"/>
                        </a:lnSpc>
                        <a:spcBef>
                          <a:spcPct val="0"/>
                        </a:spcBef>
                        <a:spcAft>
                          <a:spcPct val="0"/>
                        </a:spcAft>
                        <a:buClr>
                          <a:schemeClr val="tx1"/>
                        </a:buClr>
                        <a:buSzTx/>
                        <a:buFont typeface="Symbol" charset="2"/>
                        <a:buNone/>
                        <a:tabLst>
                          <a:tab pos="342900" algn="l"/>
                        </a:tabLst>
                      </a:pPr>
                      <a:r>
                        <a:rPr kumimoji="0" lang="en-US" sz="1400" b="0" i="0" u="none" strike="noStrike" cap="none" normalizeH="0" baseline="0" dirty="0">
                          <a:ln>
                            <a:noFill/>
                          </a:ln>
                          <a:solidFill>
                            <a:schemeClr val="tx1"/>
                          </a:solidFill>
                          <a:effectLst/>
                          <a:latin typeface="+mn-lt"/>
                          <a:ea typeface="Times New Roman" charset="0"/>
                        </a:rPr>
                        <a:t>25</a:t>
                      </a:r>
                      <a:br>
                        <a:rPr kumimoji="0" lang="en-US" sz="1400" b="0" i="0" u="none" strike="noStrike" cap="none" normalizeH="0" baseline="0" dirty="0">
                          <a:ln>
                            <a:noFill/>
                          </a:ln>
                          <a:solidFill>
                            <a:schemeClr val="tx1"/>
                          </a:solidFill>
                          <a:effectLst/>
                          <a:latin typeface="+mn-lt"/>
                          <a:ea typeface="Times New Roman" charset="0"/>
                        </a:rPr>
                      </a:br>
                      <a:r>
                        <a:rPr kumimoji="0" lang="en-US" sz="1400" b="0" i="0" u="none" strike="noStrike" cap="none" normalizeH="0" baseline="0" dirty="0">
                          <a:ln>
                            <a:noFill/>
                          </a:ln>
                          <a:solidFill>
                            <a:schemeClr val="tx1"/>
                          </a:solidFill>
                          <a:effectLst/>
                          <a:latin typeface="+mn-lt"/>
                          <a:ea typeface="Times New Roman" charset="0"/>
                        </a:rPr>
                        <a:t>25</a:t>
                      </a:r>
                    </a:p>
                  </a:txBody>
                  <a:tcPr marL="80608" marR="80608" marT="40308" marB="40308"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58490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4">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7">
            <a:extLst>
              <a:ext uri="{FF2B5EF4-FFF2-40B4-BE49-F238E27FC236}">
                <a16:creationId xmlns:a16="http://schemas.microsoft.com/office/drawing/2014/main" id="{5B698E64-4658-C1DF-0D91-1B976873A37A}"/>
              </a:ext>
            </a:extLst>
          </p:cNvPr>
          <p:cNvSpPr txBox="1">
            <a:spLocks/>
          </p:cNvSpPr>
          <p:nvPr/>
        </p:nvSpPr>
        <p:spPr>
          <a:xfrm>
            <a:off x="841248" y="334644"/>
            <a:ext cx="10509504" cy="10769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000" b="1" kern="1200" spc="300">
                <a:solidFill>
                  <a:schemeClr val="tx1"/>
                </a:solidFill>
                <a:latin typeface="+mj-lt"/>
                <a:ea typeface="+mj-ea"/>
                <a:cs typeface="+mj-cs"/>
              </a:rPr>
              <a:t>Online Testing Roadmap</a:t>
            </a:r>
          </a:p>
        </p:txBody>
      </p:sp>
      <p:sp>
        <p:nvSpPr>
          <p:cNvPr id="23" name="Rectangle 26">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9" name="Rectangle 28">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Ready to test image">
            <a:extLst>
              <a:ext uri="{FF2B5EF4-FFF2-40B4-BE49-F238E27FC236}">
                <a16:creationId xmlns:a16="http://schemas.microsoft.com/office/drawing/2014/main" id="{38E4C048-E9E2-440C-FA08-8688D111B30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550098" y="1834137"/>
            <a:ext cx="960392" cy="960392"/>
          </a:xfrm>
          <a:prstGeom prst="rect">
            <a:avLst/>
          </a:prstGeom>
        </p:spPr>
      </p:pic>
      <p:sp>
        <p:nvSpPr>
          <p:cNvPr id="7" name="Arrow: Pentagon 6">
            <a:extLst>
              <a:ext uri="{FF2B5EF4-FFF2-40B4-BE49-F238E27FC236}">
                <a16:creationId xmlns:a16="http://schemas.microsoft.com/office/drawing/2014/main" id="{D55AD6CF-1CE5-59EF-D9C1-FE7D90DF919F}"/>
              </a:ext>
            </a:extLst>
          </p:cNvPr>
          <p:cNvSpPr/>
          <p:nvPr/>
        </p:nvSpPr>
        <p:spPr>
          <a:xfrm>
            <a:off x="3009556" y="1847283"/>
            <a:ext cx="1571550" cy="785775"/>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AE8D5DB5-2B5A-D6DC-366F-DDCACCCB6CFC}"/>
              </a:ext>
            </a:extLst>
          </p:cNvPr>
          <p:cNvSpPr/>
          <p:nvPr/>
        </p:nvSpPr>
        <p:spPr>
          <a:xfrm>
            <a:off x="3088809" y="1916770"/>
            <a:ext cx="1501703" cy="646082"/>
          </a:xfrm>
          <a:custGeom>
            <a:avLst/>
            <a:gdLst>
              <a:gd name="connsiteX0" fmla="*/ 0 w 1929247"/>
              <a:gd name="connsiteY0" fmla="*/ 88187 h 881869"/>
              <a:gd name="connsiteX1" fmla="*/ 88187 w 1929247"/>
              <a:gd name="connsiteY1" fmla="*/ 0 h 881869"/>
              <a:gd name="connsiteX2" fmla="*/ 1841060 w 1929247"/>
              <a:gd name="connsiteY2" fmla="*/ 0 h 881869"/>
              <a:gd name="connsiteX3" fmla="*/ 1929247 w 1929247"/>
              <a:gd name="connsiteY3" fmla="*/ 88187 h 881869"/>
              <a:gd name="connsiteX4" fmla="*/ 1929247 w 1929247"/>
              <a:gd name="connsiteY4" fmla="*/ 793682 h 881869"/>
              <a:gd name="connsiteX5" fmla="*/ 1841060 w 1929247"/>
              <a:gd name="connsiteY5" fmla="*/ 881869 h 881869"/>
              <a:gd name="connsiteX6" fmla="*/ 88187 w 1929247"/>
              <a:gd name="connsiteY6" fmla="*/ 881869 h 881869"/>
              <a:gd name="connsiteX7" fmla="*/ 0 w 1929247"/>
              <a:gd name="connsiteY7" fmla="*/ 793682 h 881869"/>
              <a:gd name="connsiteX8" fmla="*/ 0 w 1929247"/>
              <a:gd name="connsiteY8" fmla="*/ 88187 h 88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9247" h="881869">
                <a:moveTo>
                  <a:pt x="0" y="88187"/>
                </a:moveTo>
                <a:cubicBezTo>
                  <a:pt x="0" y="39483"/>
                  <a:pt x="39483" y="0"/>
                  <a:pt x="88187" y="0"/>
                </a:cubicBezTo>
                <a:lnTo>
                  <a:pt x="1841060" y="0"/>
                </a:lnTo>
                <a:cubicBezTo>
                  <a:pt x="1889764" y="0"/>
                  <a:pt x="1929247" y="39483"/>
                  <a:pt x="1929247" y="88187"/>
                </a:cubicBezTo>
                <a:lnTo>
                  <a:pt x="1929247" y="793682"/>
                </a:lnTo>
                <a:cubicBezTo>
                  <a:pt x="1929247" y="842386"/>
                  <a:pt x="1889764" y="881869"/>
                  <a:pt x="1841060" y="881869"/>
                </a:cubicBezTo>
                <a:lnTo>
                  <a:pt x="88187" y="881869"/>
                </a:lnTo>
                <a:cubicBezTo>
                  <a:pt x="39483" y="881869"/>
                  <a:pt x="0" y="842386"/>
                  <a:pt x="0" y="793682"/>
                </a:cubicBezTo>
                <a:lnTo>
                  <a:pt x="0" y="88187"/>
                </a:lnTo>
                <a:close/>
              </a:path>
            </a:pathLst>
          </a:custGeom>
          <a:ln>
            <a:solidFill>
              <a:schemeClr val="tx1">
                <a:lumMod val="50000"/>
                <a:lumOff val="5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0957" tIns="160957" rIns="160957" bIns="160957" numCol="1" spcCol="1270" anchor="ctr" anchorCtr="0">
            <a:noAutofit/>
          </a:bodyPr>
          <a:lstStyle/>
          <a:p>
            <a:pPr algn="ctr" defTabSz="802323">
              <a:lnSpc>
                <a:spcPct val="90000"/>
              </a:lnSpc>
              <a:spcBef>
                <a:spcPct val="0"/>
              </a:spcBef>
              <a:spcAft>
                <a:spcPct val="35000"/>
              </a:spcAft>
            </a:pPr>
            <a:r>
              <a:rPr lang="en-US" sz="1520" b="1" kern="1200" dirty="0">
                <a:solidFill>
                  <a:sysClr val="windowText" lastClr="000000"/>
                </a:solidFill>
                <a:latin typeface="+mn-lt"/>
                <a:ea typeface="+mn-ea"/>
                <a:cs typeface="+mn-cs"/>
              </a:rPr>
              <a:t>DataManager Training</a:t>
            </a:r>
            <a:endParaRPr lang="en-US" sz="1900" b="1" dirty="0">
              <a:solidFill>
                <a:sysClr val="windowText" lastClr="000000"/>
              </a:solidFill>
            </a:endParaRPr>
          </a:p>
        </p:txBody>
      </p:sp>
      <p:sp>
        <p:nvSpPr>
          <p:cNvPr id="9" name="Arrow: Pentagon 8">
            <a:extLst>
              <a:ext uri="{FF2B5EF4-FFF2-40B4-BE49-F238E27FC236}">
                <a16:creationId xmlns:a16="http://schemas.microsoft.com/office/drawing/2014/main" id="{86E3F129-9E53-3AD2-7659-7DB5908FAA12}"/>
              </a:ext>
            </a:extLst>
          </p:cNvPr>
          <p:cNvSpPr/>
          <p:nvPr/>
        </p:nvSpPr>
        <p:spPr>
          <a:xfrm>
            <a:off x="5205222" y="1836119"/>
            <a:ext cx="1571550" cy="785775"/>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64255E-4243-226B-84BE-482725E526FB}"/>
              </a:ext>
            </a:extLst>
          </p:cNvPr>
          <p:cNvSpPr/>
          <p:nvPr/>
        </p:nvSpPr>
        <p:spPr>
          <a:xfrm>
            <a:off x="5305650" y="1903624"/>
            <a:ext cx="1501703" cy="646082"/>
          </a:xfrm>
          <a:custGeom>
            <a:avLst/>
            <a:gdLst>
              <a:gd name="connsiteX0" fmla="*/ 0 w 1929247"/>
              <a:gd name="connsiteY0" fmla="*/ 88187 h 881869"/>
              <a:gd name="connsiteX1" fmla="*/ 88187 w 1929247"/>
              <a:gd name="connsiteY1" fmla="*/ 0 h 881869"/>
              <a:gd name="connsiteX2" fmla="*/ 1841060 w 1929247"/>
              <a:gd name="connsiteY2" fmla="*/ 0 h 881869"/>
              <a:gd name="connsiteX3" fmla="*/ 1929247 w 1929247"/>
              <a:gd name="connsiteY3" fmla="*/ 88187 h 881869"/>
              <a:gd name="connsiteX4" fmla="*/ 1929247 w 1929247"/>
              <a:gd name="connsiteY4" fmla="*/ 793682 h 881869"/>
              <a:gd name="connsiteX5" fmla="*/ 1841060 w 1929247"/>
              <a:gd name="connsiteY5" fmla="*/ 881869 h 881869"/>
              <a:gd name="connsiteX6" fmla="*/ 88187 w 1929247"/>
              <a:gd name="connsiteY6" fmla="*/ 881869 h 881869"/>
              <a:gd name="connsiteX7" fmla="*/ 0 w 1929247"/>
              <a:gd name="connsiteY7" fmla="*/ 793682 h 881869"/>
              <a:gd name="connsiteX8" fmla="*/ 0 w 1929247"/>
              <a:gd name="connsiteY8" fmla="*/ 88187 h 88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9247" h="881869">
                <a:moveTo>
                  <a:pt x="0" y="88187"/>
                </a:moveTo>
                <a:cubicBezTo>
                  <a:pt x="0" y="39483"/>
                  <a:pt x="39483" y="0"/>
                  <a:pt x="88187" y="0"/>
                </a:cubicBezTo>
                <a:lnTo>
                  <a:pt x="1841060" y="0"/>
                </a:lnTo>
                <a:cubicBezTo>
                  <a:pt x="1889764" y="0"/>
                  <a:pt x="1929247" y="39483"/>
                  <a:pt x="1929247" y="88187"/>
                </a:cubicBezTo>
                <a:lnTo>
                  <a:pt x="1929247" y="793682"/>
                </a:lnTo>
                <a:cubicBezTo>
                  <a:pt x="1929247" y="842386"/>
                  <a:pt x="1889764" y="881869"/>
                  <a:pt x="1841060" y="881869"/>
                </a:cubicBezTo>
                <a:lnTo>
                  <a:pt x="88187" y="881869"/>
                </a:lnTo>
                <a:cubicBezTo>
                  <a:pt x="39483" y="881869"/>
                  <a:pt x="0" y="842386"/>
                  <a:pt x="0" y="793682"/>
                </a:cubicBezTo>
                <a:lnTo>
                  <a:pt x="0" y="88187"/>
                </a:lnTo>
                <a:close/>
              </a:path>
            </a:pathLst>
          </a:custGeom>
          <a:ln>
            <a:solidFill>
              <a:schemeClr val="tx1">
                <a:lumMod val="50000"/>
                <a:lumOff val="5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0957" tIns="160957" rIns="160957" bIns="160957" numCol="1" spcCol="1270" anchor="ctr" anchorCtr="0">
            <a:noAutofit/>
          </a:bodyPr>
          <a:lstStyle/>
          <a:p>
            <a:pPr algn="ctr" defTabSz="802323">
              <a:lnSpc>
                <a:spcPct val="90000"/>
              </a:lnSpc>
              <a:spcBef>
                <a:spcPct val="0"/>
              </a:spcBef>
              <a:spcAft>
                <a:spcPct val="35000"/>
              </a:spcAft>
            </a:pPr>
            <a:r>
              <a:rPr lang="en-US" sz="1520" b="1" kern="1200" dirty="0">
                <a:solidFill>
                  <a:sysClr val="windowText" lastClr="000000"/>
                </a:solidFill>
                <a:latin typeface="+mn-lt"/>
                <a:ea typeface="+mn-ea"/>
                <a:cs typeface="+mn-cs"/>
              </a:rPr>
              <a:t>Test Preparations</a:t>
            </a:r>
            <a:endParaRPr lang="en-US" sz="1900" b="1" dirty="0">
              <a:solidFill>
                <a:sysClr val="windowText" lastClr="000000"/>
              </a:solidFill>
            </a:endParaRPr>
          </a:p>
        </p:txBody>
      </p:sp>
      <p:sp>
        <p:nvSpPr>
          <p:cNvPr id="11" name="Arrow: Pentagon 10">
            <a:extLst>
              <a:ext uri="{FF2B5EF4-FFF2-40B4-BE49-F238E27FC236}">
                <a16:creationId xmlns:a16="http://schemas.microsoft.com/office/drawing/2014/main" id="{E9E0F319-F244-3B3C-8977-79678FD6C740}"/>
              </a:ext>
            </a:extLst>
          </p:cNvPr>
          <p:cNvSpPr/>
          <p:nvPr/>
        </p:nvSpPr>
        <p:spPr>
          <a:xfrm>
            <a:off x="7354432" y="1849265"/>
            <a:ext cx="1571550" cy="785775"/>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EA4D0-2193-0B76-CF3C-CFB43F2838C9}"/>
              </a:ext>
            </a:extLst>
          </p:cNvPr>
          <p:cNvSpPr/>
          <p:nvPr/>
        </p:nvSpPr>
        <p:spPr>
          <a:xfrm>
            <a:off x="7462262" y="1916770"/>
            <a:ext cx="1501703" cy="646082"/>
          </a:xfrm>
          <a:custGeom>
            <a:avLst/>
            <a:gdLst>
              <a:gd name="connsiteX0" fmla="*/ 0 w 1929247"/>
              <a:gd name="connsiteY0" fmla="*/ 88187 h 881869"/>
              <a:gd name="connsiteX1" fmla="*/ 88187 w 1929247"/>
              <a:gd name="connsiteY1" fmla="*/ 0 h 881869"/>
              <a:gd name="connsiteX2" fmla="*/ 1841060 w 1929247"/>
              <a:gd name="connsiteY2" fmla="*/ 0 h 881869"/>
              <a:gd name="connsiteX3" fmla="*/ 1929247 w 1929247"/>
              <a:gd name="connsiteY3" fmla="*/ 88187 h 881869"/>
              <a:gd name="connsiteX4" fmla="*/ 1929247 w 1929247"/>
              <a:gd name="connsiteY4" fmla="*/ 793682 h 881869"/>
              <a:gd name="connsiteX5" fmla="*/ 1841060 w 1929247"/>
              <a:gd name="connsiteY5" fmla="*/ 881869 h 881869"/>
              <a:gd name="connsiteX6" fmla="*/ 88187 w 1929247"/>
              <a:gd name="connsiteY6" fmla="*/ 881869 h 881869"/>
              <a:gd name="connsiteX7" fmla="*/ 0 w 1929247"/>
              <a:gd name="connsiteY7" fmla="*/ 793682 h 881869"/>
              <a:gd name="connsiteX8" fmla="*/ 0 w 1929247"/>
              <a:gd name="connsiteY8" fmla="*/ 88187 h 88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9247" h="881869">
                <a:moveTo>
                  <a:pt x="0" y="88187"/>
                </a:moveTo>
                <a:cubicBezTo>
                  <a:pt x="0" y="39483"/>
                  <a:pt x="39483" y="0"/>
                  <a:pt x="88187" y="0"/>
                </a:cubicBezTo>
                <a:lnTo>
                  <a:pt x="1841060" y="0"/>
                </a:lnTo>
                <a:cubicBezTo>
                  <a:pt x="1889764" y="0"/>
                  <a:pt x="1929247" y="39483"/>
                  <a:pt x="1929247" y="88187"/>
                </a:cubicBezTo>
                <a:lnTo>
                  <a:pt x="1929247" y="793682"/>
                </a:lnTo>
                <a:cubicBezTo>
                  <a:pt x="1929247" y="842386"/>
                  <a:pt x="1889764" y="881869"/>
                  <a:pt x="1841060" y="881869"/>
                </a:cubicBezTo>
                <a:lnTo>
                  <a:pt x="88187" y="881869"/>
                </a:lnTo>
                <a:cubicBezTo>
                  <a:pt x="39483" y="881869"/>
                  <a:pt x="0" y="842386"/>
                  <a:pt x="0" y="793682"/>
                </a:cubicBezTo>
                <a:lnTo>
                  <a:pt x="0" y="88187"/>
                </a:lnTo>
                <a:close/>
              </a:path>
            </a:pathLst>
          </a:custGeom>
          <a:ln>
            <a:solidFill>
              <a:schemeClr val="tx1">
                <a:lumMod val="50000"/>
                <a:lumOff val="5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0957" tIns="160957" rIns="160957" bIns="160957" numCol="1" spcCol="1270" anchor="ctr" anchorCtr="0">
            <a:noAutofit/>
          </a:bodyPr>
          <a:lstStyle/>
          <a:p>
            <a:pPr algn="ctr" defTabSz="802323">
              <a:lnSpc>
                <a:spcPct val="90000"/>
              </a:lnSpc>
              <a:spcBef>
                <a:spcPct val="0"/>
              </a:spcBef>
              <a:spcAft>
                <a:spcPct val="35000"/>
              </a:spcAft>
            </a:pPr>
            <a:r>
              <a:rPr lang="en-US" sz="1520" b="1" kern="1200" dirty="0">
                <a:solidFill>
                  <a:sysClr val="windowText" lastClr="000000"/>
                </a:solidFill>
                <a:latin typeface="+mn-lt"/>
                <a:ea typeface="+mn-ea"/>
                <a:cs typeface="+mn-cs"/>
              </a:rPr>
              <a:t>Materials Needed for testing</a:t>
            </a:r>
            <a:endParaRPr lang="en-US" sz="1900" b="1" dirty="0">
              <a:solidFill>
                <a:sysClr val="windowText" lastClr="000000"/>
              </a:solidFill>
            </a:endParaRPr>
          </a:p>
        </p:txBody>
      </p:sp>
      <p:sp>
        <p:nvSpPr>
          <p:cNvPr id="13" name="TextBox 12">
            <a:extLst>
              <a:ext uri="{FF2B5EF4-FFF2-40B4-BE49-F238E27FC236}">
                <a16:creationId xmlns:a16="http://schemas.microsoft.com/office/drawing/2014/main" id="{68F8AD43-9C6E-D595-2022-165D4858EE21}"/>
              </a:ext>
            </a:extLst>
          </p:cNvPr>
          <p:cNvSpPr txBox="1"/>
          <p:nvPr/>
        </p:nvSpPr>
        <p:spPr>
          <a:xfrm>
            <a:off x="2914224" y="2724897"/>
            <a:ext cx="2124188" cy="2446824"/>
          </a:xfrm>
          <a:prstGeom prst="rect">
            <a:avLst/>
          </a:prstGeom>
          <a:noFill/>
          <a:ln>
            <a:noFill/>
          </a:ln>
        </p:spPr>
        <p:txBody>
          <a:bodyPr wrap="square" rtlCol="0">
            <a:spAutoFit/>
          </a:bodyPr>
          <a:lstStyle/>
          <a:p>
            <a:pPr marL="271463" indent="-271463" defTabSz="868680">
              <a:spcAft>
                <a:spcPts val="600"/>
              </a:spcAft>
              <a:buFont typeface="Wingdings" panose="05000000000000000000" pitchFamily="2" charset="2"/>
              <a:buChar char="Ø"/>
            </a:pPr>
            <a:r>
              <a:rPr lang="en-US" sz="1330" kern="1200" dirty="0">
                <a:solidFill>
                  <a:schemeClr val="tx1"/>
                </a:solidFill>
                <a:latin typeface="+mn-lt"/>
                <a:ea typeface="+mn-ea"/>
                <a:cs typeface="+mn-cs"/>
              </a:rPr>
              <a:t>STCs and TAs to attend the DataManager  training. </a:t>
            </a:r>
          </a:p>
          <a:p>
            <a:pPr marL="271463" indent="-271463" defTabSz="868680">
              <a:spcAft>
                <a:spcPts val="600"/>
              </a:spcAft>
              <a:buFont typeface="Wingdings" panose="05000000000000000000" pitchFamily="2" charset="2"/>
              <a:buChar char="Ø"/>
            </a:pPr>
            <a:r>
              <a:rPr lang="en-US" sz="1330" kern="1200" dirty="0">
                <a:solidFill>
                  <a:schemeClr val="tx1"/>
                </a:solidFill>
                <a:latin typeface="+mn-lt"/>
                <a:ea typeface="+mn-ea"/>
                <a:cs typeface="+mn-cs"/>
              </a:rPr>
              <a:t>Live Training Sessions:</a:t>
            </a:r>
          </a:p>
          <a:p>
            <a:pPr marL="728663" lvl="1" indent="-271463" defTabSz="868680">
              <a:spcAft>
                <a:spcPts val="600"/>
              </a:spcAft>
              <a:buFont typeface="Wingdings" panose="05000000000000000000" pitchFamily="2" charset="2"/>
              <a:buChar char="Ø"/>
            </a:pPr>
            <a:r>
              <a:rPr lang="en-US" sz="1330" kern="1200" dirty="0">
                <a:solidFill>
                  <a:schemeClr val="tx1"/>
                </a:solidFill>
                <a:latin typeface="+mn-lt"/>
                <a:ea typeface="+mn-ea"/>
                <a:cs typeface="+mn-cs"/>
              </a:rPr>
              <a:t>Monday 9/25 at 9 AM EST</a:t>
            </a:r>
          </a:p>
          <a:p>
            <a:pPr marL="728663" lvl="1" indent="-271463" defTabSz="868680">
              <a:spcAft>
                <a:spcPts val="600"/>
              </a:spcAft>
              <a:buFont typeface="Wingdings" panose="05000000000000000000" pitchFamily="2" charset="2"/>
              <a:buChar char="Ø"/>
            </a:pPr>
            <a:r>
              <a:rPr lang="en-US" sz="1330" kern="1200" dirty="0">
                <a:solidFill>
                  <a:schemeClr val="tx1"/>
                </a:solidFill>
                <a:latin typeface="+mn-lt"/>
                <a:ea typeface="+mn-ea"/>
                <a:cs typeface="+mn-cs"/>
              </a:rPr>
              <a:t>Wednesday 9/27 at 2 PM EST</a:t>
            </a:r>
          </a:p>
          <a:p>
            <a:pPr marL="728663" lvl="1" indent="-271463" defTabSz="868680">
              <a:spcAft>
                <a:spcPts val="600"/>
              </a:spcAft>
              <a:buFont typeface="Wingdings" panose="05000000000000000000" pitchFamily="2" charset="2"/>
              <a:buChar char="Ø"/>
            </a:pPr>
            <a:r>
              <a:rPr lang="en-US" sz="1330" kern="1200">
                <a:solidFill>
                  <a:schemeClr val="tx1"/>
                </a:solidFill>
                <a:latin typeface="+mn-lt"/>
                <a:ea typeface="+mn-ea"/>
                <a:cs typeface="+mn-cs"/>
              </a:rPr>
              <a:t>Thursday 9/28 </a:t>
            </a:r>
            <a:r>
              <a:rPr lang="en-US" sz="1330" kern="1200" dirty="0">
                <a:solidFill>
                  <a:schemeClr val="tx1"/>
                </a:solidFill>
                <a:latin typeface="+mn-lt"/>
                <a:ea typeface="+mn-ea"/>
                <a:cs typeface="+mn-cs"/>
              </a:rPr>
              <a:t>at 2 PM EST</a:t>
            </a:r>
            <a:endParaRPr lang="en-US" sz="1400" dirty="0"/>
          </a:p>
        </p:txBody>
      </p:sp>
      <p:sp>
        <p:nvSpPr>
          <p:cNvPr id="14" name="TextBox 13">
            <a:extLst>
              <a:ext uri="{FF2B5EF4-FFF2-40B4-BE49-F238E27FC236}">
                <a16:creationId xmlns:a16="http://schemas.microsoft.com/office/drawing/2014/main" id="{491E4E1F-4968-9EBC-54B8-3791DECBED74}"/>
              </a:ext>
            </a:extLst>
          </p:cNvPr>
          <p:cNvSpPr txBox="1"/>
          <p:nvPr/>
        </p:nvSpPr>
        <p:spPr>
          <a:xfrm>
            <a:off x="5188658" y="2725011"/>
            <a:ext cx="1759117" cy="2574551"/>
          </a:xfrm>
          <a:prstGeom prst="rect">
            <a:avLst/>
          </a:prstGeom>
          <a:noFill/>
          <a:ln>
            <a:noFill/>
          </a:ln>
        </p:spPr>
        <p:txBody>
          <a:bodyPr wrap="square" rtlCol="0">
            <a:spAutoFit/>
          </a:bodyPr>
          <a:lstStyle/>
          <a:p>
            <a:pPr marL="271463" indent="-271463" defTabSz="868680">
              <a:spcAft>
                <a:spcPts val="600"/>
              </a:spcAft>
              <a:buFont typeface="Wingdings" panose="05000000000000000000" pitchFamily="2" charset="2"/>
              <a:buChar char="Ø"/>
            </a:pPr>
            <a:r>
              <a:rPr lang="en-US" sz="1330" kern="1200" dirty="0">
                <a:solidFill>
                  <a:schemeClr val="tx1"/>
                </a:solidFill>
                <a:latin typeface="+mn-lt"/>
                <a:ea typeface="+mn-ea"/>
                <a:cs typeface="+mn-cs"/>
              </a:rPr>
              <a:t>STCs to confirm student are rostered correctly. </a:t>
            </a:r>
          </a:p>
          <a:p>
            <a:pPr marL="271463" indent="-271463" defTabSz="868680">
              <a:spcAft>
                <a:spcPts val="600"/>
              </a:spcAft>
              <a:buFont typeface="Wingdings" panose="05000000000000000000" pitchFamily="2" charset="2"/>
              <a:buChar char="Ø"/>
            </a:pPr>
            <a:r>
              <a:rPr lang="en-US" sz="1330" kern="1200" dirty="0">
                <a:solidFill>
                  <a:schemeClr val="tx1"/>
                </a:solidFill>
                <a:latin typeface="+mn-lt"/>
                <a:ea typeface="+mn-ea"/>
                <a:cs typeface="+mn-cs"/>
              </a:rPr>
              <a:t>Ensure that all STCs, and TAs have access to the DataManager Platform. </a:t>
            </a:r>
          </a:p>
          <a:p>
            <a:pPr marL="271463" indent="-271463" defTabSz="868680">
              <a:spcAft>
                <a:spcPts val="600"/>
              </a:spcAft>
              <a:buFont typeface="Wingdings" panose="05000000000000000000" pitchFamily="2" charset="2"/>
              <a:buChar char="Ø"/>
            </a:pPr>
            <a:r>
              <a:rPr lang="en-US" sz="1330" kern="1200" dirty="0">
                <a:solidFill>
                  <a:schemeClr val="tx1"/>
                </a:solidFill>
                <a:latin typeface="+mn-lt"/>
                <a:ea typeface="+mn-ea"/>
                <a:cs typeface="+mn-cs"/>
              </a:rPr>
              <a:t>Decide who will create test sessions </a:t>
            </a:r>
            <a:endParaRPr lang="en-US" sz="1400" dirty="0"/>
          </a:p>
        </p:txBody>
      </p:sp>
      <p:sp>
        <p:nvSpPr>
          <p:cNvPr id="15" name="TextBox 14">
            <a:extLst>
              <a:ext uri="{FF2B5EF4-FFF2-40B4-BE49-F238E27FC236}">
                <a16:creationId xmlns:a16="http://schemas.microsoft.com/office/drawing/2014/main" id="{1062A94B-51EB-0A2E-FC90-695B48DC7242}"/>
              </a:ext>
            </a:extLst>
          </p:cNvPr>
          <p:cNvSpPr txBox="1"/>
          <p:nvPr/>
        </p:nvSpPr>
        <p:spPr>
          <a:xfrm>
            <a:off x="7354433" y="2740553"/>
            <a:ext cx="1618698" cy="1755865"/>
          </a:xfrm>
          <a:prstGeom prst="rect">
            <a:avLst/>
          </a:prstGeom>
          <a:noFill/>
          <a:ln>
            <a:noFill/>
          </a:ln>
        </p:spPr>
        <p:txBody>
          <a:bodyPr wrap="square" rtlCol="0">
            <a:spAutoFit/>
          </a:bodyPr>
          <a:lstStyle/>
          <a:p>
            <a:pPr marL="271463" indent="-271463" defTabSz="868680">
              <a:spcAft>
                <a:spcPts val="600"/>
              </a:spcAft>
              <a:buFont typeface="Wingdings" panose="05000000000000000000" pitchFamily="2" charset="2"/>
              <a:buChar char="Ø"/>
            </a:pPr>
            <a:r>
              <a:rPr lang="en-US" sz="1330" kern="1200">
                <a:solidFill>
                  <a:schemeClr val="tx1"/>
                </a:solidFill>
                <a:latin typeface="+mn-lt"/>
                <a:ea typeface="+mn-ea"/>
                <a:cs typeface="+mn-cs"/>
              </a:rPr>
              <a:t>Student devices</a:t>
            </a:r>
          </a:p>
          <a:p>
            <a:pPr marL="271463" indent="-271463" defTabSz="868680">
              <a:spcAft>
                <a:spcPts val="600"/>
              </a:spcAft>
              <a:buFont typeface="Wingdings" panose="05000000000000000000" pitchFamily="2" charset="2"/>
              <a:buChar char="Ø"/>
            </a:pPr>
            <a:r>
              <a:rPr lang="en-US" sz="1330" kern="1200">
                <a:solidFill>
                  <a:schemeClr val="tx1"/>
                </a:solidFill>
                <a:latin typeface="+mn-lt"/>
                <a:ea typeface="+mn-ea"/>
                <a:cs typeface="+mn-cs"/>
              </a:rPr>
              <a:t>Scratch Paper</a:t>
            </a:r>
          </a:p>
          <a:p>
            <a:pPr marL="271463" indent="-271463" defTabSz="868680">
              <a:spcAft>
                <a:spcPts val="600"/>
              </a:spcAft>
              <a:buFont typeface="Wingdings" panose="05000000000000000000" pitchFamily="2" charset="2"/>
              <a:buChar char="Ø"/>
            </a:pPr>
            <a:r>
              <a:rPr lang="en-US" sz="1330" kern="1200">
                <a:solidFill>
                  <a:schemeClr val="tx1"/>
                </a:solidFill>
                <a:latin typeface="+mn-lt"/>
                <a:ea typeface="+mn-ea"/>
                <a:cs typeface="+mn-cs"/>
              </a:rPr>
              <a:t>Pencils</a:t>
            </a:r>
          </a:p>
          <a:p>
            <a:pPr marL="271463" indent="-271463" defTabSz="868680">
              <a:spcAft>
                <a:spcPts val="600"/>
              </a:spcAft>
              <a:buFont typeface="Wingdings" panose="05000000000000000000" pitchFamily="2" charset="2"/>
              <a:buChar char="Ø"/>
            </a:pPr>
            <a:r>
              <a:rPr lang="en-US" sz="1330" kern="1200">
                <a:solidFill>
                  <a:schemeClr val="tx1"/>
                </a:solidFill>
                <a:latin typeface="+mn-lt"/>
                <a:ea typeface="+mn-ea"/>
                <a:cs typeface="+mn-cs"/>
              </a:rPr>
              <a:t>Student login Information: Student ID and session code</a:t>
            </a:r>
            <a:endParaRPr lang="en-US" sz="1400"/>
          </a:p>
        </p:txBody>
      </p:sp>
      <p:sp>
        <p:nvSpPr>
          <p:cNvPr id="16" name="TextBox 15">
            <a:extLst>
              <a:ext uri="{FF2B5EF4-FFF2-40B4-BE49-F238E27FC236}">
                <a16:creationId xmlns:a16="http://schemas.microsoft.com/office/drawing/2014/main" id="{CC140187-61DC-A420-6353-352B7ADA7EF5}"/>
              </a:ext>
            </a:extLst>
          </p:cNvPr>
          <p:cNvSpPr txBox="1"/>
          <p:nvPr/>
        </p:nvSpPr>
        <p:spPr>
          <a:xfrm>
            <a:off x="9147825" y="2813846"/>
            <a:ext cx="1658896" cy="323257"/>
          </a:xfrm>
          <a:prstGeom prst="rect">
            <a:avLst/>
          </a:prstGeom>
          <a:noFill/>
        </p:spPr>
        <p:txBody>
          <a:bodyPr wrap="square" rtlCol="0">
            <a:spAutoFit/>
          </a:bodyPr>
          <a:lstStyle/>
          <a:p>
            <a:pPr algn="ctr" defTabSz="868680">
              <a:spcAft>
                <a:spcPts val="600"/>
              </a:spcAft>
            </a:pPr>
            <a:r>
              <a:rPr lang="en-US" sz="1520" b="1" kern="1200">
                <a:solidFill>
                  <a:schemeClr val="bg1">
                    <a:lumMod val="65000"/>
                  </a:schemeClr>
                </a:solidFill>
                <a:latin typeface="+mn-lt"/>
                <a:ea typeface="+mn-ea"/>
                <a:cs typeface="+mn-cs"/>
              </a:rPr>
              <a:t>Ready to test </a:t>
            </a:r>
            <a:endParaRPr lang="en-US" sz="1600" b="1">
              <a:solidFill>
                <a:schemeClr val="bg1">
                  <a:lumMod val="65000"/>
                </a:schemeClr>
              </a:solidFill>
            </a:endParaRPr>
          </a:p>
        </p:txBody>
      </p:sp>
      <p:sp>
        <p:nvSpPr>
          <p:cNvPr id="17" name="Arrow: Pentagon 16">
            <a:extLst>
              <a:ext uri="{FF2B5EF4-FFF2-40B4-BE49-F238E27FC236}">
                <a16:creationId xmlns:a16="http://schemas.microsoft.com/office/drawing/2014/main" id="{216746F4-B185-B8E9-FD5A-92FED3B1D9E1}"/>
              </a:ext>
            </a:extLst>
          </p:cNvPr>
          <p:cNvSpPr/>
          <p:nvPr/>
        </p:nvSpPr>
        <p:spPr>
          <a:xfrm>
            <a:off x="838200" y="1834137"/>
            <a:ext cx="1571550" cy="785775"/>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B9C36686-38F7-6810-72AB-6B134CD4962A}"/>
              </a:ext>
            </a:extLst>
          </p:cNvPr>
          <p:cNvSpPr txBox="1"/>
          <p:nvPr/>
        </p:nvSpPr>
        <p:spPr>
          <a:xfrm>
            <a:off x="838200" y="2742241"/>
            <a:ext cx="1669365" cy="2497607"/>
          </a:xfrm>
          <a:prstGeom prst="rect">
            <a:avLst/>
          </a:prstGeom>
          <a:noFill/>
          <a:ln>
            <a:noFill/>
          </a:ln>
        </p:spPr>
        <p:txBody>
          <a:bodyPr wrap="square" rtlCol="0">
            <a:spAutoFit/>
          </a:bodyPr>
          <a:lstStyle/>
          <a:p>
            <a:pPr marL="271463" indent="-271463" defTabSz="868680">
              <a:spcAft>
                <a:spcPts val="600"/>
              </a:spcAft>
              <a:buFont typeface="Wingdings" panose="05000000000000000000" pitchFamily="2" charset="2"/>
              <a:buChar char="Ø"/>
            </a:pPr>
            <a:r>
              <a:rPr lang="en-US" sz="1330" kern="1200">
                <a:solidFill>
                  <a:schemeClr val="tx1"/>
                </a:solidFill>
                <a:latin typeface="+mn-lt"/>
                <a:ea typeface="+mn-ea"/>
                <a:cs typeface="+mn-cs"/>
              </a:rPr>
              <a:t>Check system and network requirements </a:t>
            </a:r>
          </a:p>
          <a:p>
            <a:pPr marL="271463" indent="-271463" defTabSz="868680">
              <a:spcAft>
                <a:spcPts val="600"/>
              </a:spcAft>
              <a:buFont typeface="Wingdings" panose="05000000000000000000" pitchFamily="2" charset="2"/>
              <a:buChar char="Ø"/>
            </a:pPr>
            <a:r>
              <a:rPr lang="en-US" sz="1330" kern="1200">
                <a:solidFill>
                  <a:schemeClr val="tx1"/>
                </a:solidFill>
                <a:latin typeface="+mn-lt"/>
                <a:ea typeface="+mn-ea"/>
                <a:cs typeface="+mn-cs"/>
              </a:rPr>
              <a:t>Install the Kiosk Mode Browser (Riverside App) on all student devices.</a:t>
            </a:r>
          </a:p>
          <a:p>
            <a:pPr marL="271463" indent="-271463" defTabSz="868680">
              <a:spcAft>
                <a:spcPts val="600"/>
              </a:spcAft>
              <a:buFont typeface="Wingdings" panose="05000000000000000000" pitchFamily="2" charset="2"/>
              <a:buChar char="Ø"/>
            </a:pPr>
            <a:r>
              <a:rPr lang="en-US" sz="1330" kern="1200">
                <a:solidFill>
                  <a:schemeClr val="tx1"/>
                </a:solidFill>
                <a:latin typeface="+mn-lt"/>
                <a:ea typeface="+mn-ea"/>
                <a:cs typeface="+mn-cs"/>
              </a:rPr>
              <a:t>Ensure student devices are ready for testing,.</a:t>
            </a:r>
            <a:endParaRPr lang="en-US" sz="1400"/>
          </a:p>
        </p:txBody>
      </p:sp>
      <p:sp>
        <p:nvSpPr>
          <p:cNvPr id="6" name="Freeform: Shape 5">
            <a:extLst>
              <a:ext uri="{FF2B5EF4-FFF2-40B4-BE49-F238E27FC236}">
                <a16:creationId xmlns:a16="http://schemas.microsoft.com/office/drawing/2014/main" id="{8C20F235-5E48-9505-F07B-832EBF920F84}"/>
              </a:ext>
            </a:extLst>
          </p:cNvPr>
          <p:cNvSpPr/>
          <p:nvPr/>
        </p:nvSpPr>
        <p:spPr>
          <a:xfrm>
            <a:off x="928589" y="1903624"/>
            <a:ext cx="1505547" cy="646802"/>
          </a:xfrm>
          <a:custGeom>
            <a:avLst/>
            <a:gdLst>
              <a:gd name="connsiteX0" fmla="*/ 0 w 1929247"/>
              <a:gd name="connsiteY0" fmla="*/ 88187 h 881869"/>
              <a:gd name="connsiteX1" fmla="*/ 88187 w 1929247"/>
              <a:gd name="connsiteY1" fmla="*/ 0 h 881869"/>
              <a:gd name="connsiteX2" fmla="*/ 1841060 w 1929247"/>
              <a:gd name="connsiteY2" fmla="*/ 0 h 881869"/>
              <a:gd name="connsiteX3" fmla="*/ 1929247 w 1929247"/>
              <a:gd name="connsiteY3" fmla="*/ 88187 h 881869"/>
              <a:gd name="connsiteX4" fmla="*/ 1929247 w 1929247"/>
              <a:gd name="connsiteY4" fmla="*/ 793682 h 881869"/>
              <a:gd name="connsiteX5" fmla="*/ 1841060 w 1929247"/>
              <a:gd name="connsiteY5" fmla="*/ 881869 h 881869"/>
              <a:gd name="connsiteX6" fmla="*/ 88187 w 1929247"/>
              <a:gd name="connsiteY6" fmla="*/ 881869 h 881869"/>
              <a:gd name="connsiteX7" fmla="*/ 0 w 1929247"/>
              <a:gd name="connsiteY7" fmla="*/ 793682 h 881869"/>
              <a:gd name="connsiteX8" fmla="*/ 0 w 1929247"/>
              <a:gd name="connsiteY8" fmla="*/ 88187 h 88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9247" h="881869">
                <a:moveTo>
                  <a:pt x="0" y="88187"/>
                </a:moveTo>
                <a:cubicBezTo>
                  <a:pt x="0" y="39483"/>
                  <a:pt x="39483" y="0"/>
                  <a:pt x="88187" y="0"/>
                </a:cubicBezTo>
                <a:lnTo>
                  <a:pt x="1841060" y="0"/>
                </a:lnTo>
                <a:cubicBezTo>
                  <a:pt x="1889764" y="0"/>
                  <a:pt x="1929247" y="39483"/>
                  <a:pt x="1929247" y="88187"/>
                </a:cubicBezTo>
                <a:lnTo>
                  <a:pt x="1929247" y="793682"/>
                </a:lnTo>
                <a:cubicBezTo>
                  <a:pt x="1929247" y="842386"/>
                  <a:pt x="1889764" y="881869"/>
                  <a:pt x="1841060" y="881869"/>
                </a:cubicBezTo>
                <a:lnTo>
                  <a:pt x="88187" y="881869"/>
                </a:lnTo>
                <a:cubicBezTo>
                  <a:pt x="39483" y="881869"/>
                  <a:pt x="0" y="842386"/>
                  <a:pt x="0" y="793682"/>
                </a:cubicBezTo>
                <a:lnTo>
                  <a:pt x="0" y="88187"/>
                </a:lnTo>
                <a:close/>
              </a:path>
            </a:pathLst>
          </a:custGeom>
          <a:ln>
            <a:solidFill>
              <a:schemeClr val="tx1">
                <a:lumMod val="50000"/>
                <a:lumOff val="5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0957" tIns="160957" rIns="160957" bIns="160957" numCol="1" spcCol="1270" anchor="ctr" anchorCtr="0">
            <a:noAutofit/>
          </a:bodyPr>
          <a:lstStyle/>
          <a:p>
            <a:pPr algn="ctr" defTabSz="802323">
              <a:lnSpc>
                <a:spcPct val="90000"/>
              </a:lnSpc>
              <a:spcBef>
                <a:spcPct val="0"/>
              </a:spcBef>
              <a:spcAft>
                <a:spcPct val="35000"/>
              </a:spcAft>
            </a:pPr>
            <a:r>
              <a:rPr lang="en-US" sz="1520" b="1" kern="1200" dirty="0">
                <a:solidFill>
                  <a:sysClr val="windowText" lastClr="000000"/>
                </a:solidFill>
                <a:latin typeface="+mn-lt"/>
                <a:ea typeface="+mn-ea"/>
                <a:cs typeface="+mn-cs"/>
              </a:rPr>
              <a:t>Tech Readiness</a:t>
            </a:r>
            <a:endParaRPr lang="en-US" sz="1600" b="1" dirty="0">
              <a:solidFill>
                <a:sysClr val="windowText" lastClr="000000"/>
              </a:solidFill>
            </a:endParaRPr>
          </a:p>
        </p:txBody>
      </p:sp>
      <p:pic>
        <p:nvPicPr>
          <p:cNvPr id="20" name="Picture 19" descr="DataManager logo. A blue background with colorful bars and text">
            <a:extLst>
              <a:ext uri="{FF2B5EF4-FFF2-40B4-BE49-F238E27FC236}">
                <a16:creationId xmlns:a16="http://schemas.microsoft.com/office/drawing/2014/main" id="{90FDDD9F-CB57-0E3A-9CDE-CEDF4FBC87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50098" y="4387352"/>
            <a:ext cx="1794558" cy="178865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7854947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52FF0D-8B1D-5864-43B0-3288C93262FF}"/>
              </a:ext>
            </a:extLst>
          </p:cNvPr>
          <p:cNvSpPr/>
          <p:nvPr/>
        </p:nvSpPr>
        <p:spPr>
          <a:xfrm>
            <a:off x="691351" y="1182894"/>
            <a:ext cx="457200" cy="479933"/>
          </a:xfrm>
          <a:prstGeom prst="rect">
            <a:avLst/>
          </a:prstGeom>
          <a:solidFill>
            <a:schemeClr val="accent1">
              <a:lumMod val="40000"/>
              <a:lumOff val="60000"/>
              <a:alpha val="50196"/>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8" name="Picture 7" descr="DataManager logo">
            <a:extLst>
              <a:ext uri="{FF2B5EF4-FFF2-40B4-BE49-F238E27FC236}">
                <a16:creationId xmlns:a16="http://schemas.microsoft.com/office/drawing/2014/main" id="{D5F5ED1E-E309-BAD1-8F85-D91645DF91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5821" y="253076"/>
            <a:ext cx="1652896" cy="1647459"/>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8B6253A6-5298-F24B-DAEE-D343E4F696BD}"/>
              </a:ext>
            </a:extLst>
          </p:cNvPr>
          <p:cNvSpPr txBox="1"/>
          <p:nvPr/>
        </p:nvSpPr>
        <p:spPr>
          <a:xfrm>
            <a:off x="691350" y="1182894"/>
            <a:ext cx="9398947" cy="584775"/>
          </a:xfrm>
          <a:prstGeom prst="rect">
            <a:avLst/>
          </a:prstGeom>
          <a:noFill/>
        </p:spPr>
        <p:txBody>
          <a:bodyPr wrap="square" rtlCol="0">
            <a:spAutoFit/>
          </a:bodyPr>
          <a:lstStyle/>
          <a:p>
            <a:r>
              <a:rPr lang="en-US" sz="3200" b="1" spc="300" dirty="0">
                <a:solidFill>
                  <a:schemeClr val="tx2"/>
                </a:solidFill>
                <a:cs typeface="Calibri" panose="020F0502020204030204" pitchFamily="34" charset="0"/>
              </a:rPr>
              <a:t>Review System/Network Requirements</a:t>
            </a:r>
          </a:p>
        </p:txBody>
      </p:sp>
      <p:sp>
        <p:nvSpPr>
          <p:cNvPr id="3" name="Content Placeholder 2">
            <a:extLst>
              <a:ext uri="{FF2B5EF4-FFF2-40B4-BE49-F238E27FC236}">
                <a16:creationId xmlns:a16="http://schemas.microsoft.com/office/drawing/2014/main" id="{8B1A1A2A-0ABA-A218-9D21-79441F9C2E88}"/>
              </a:ext>
            </a:extLst>
          </p:cNvPr>
          <p:cNvSpPr>
            <a:spLocks noGrp="1"/>
          </p:cNvSpPr>
          <p:nvPr>
            <p:ph idx="1"/>
          </p:nvPr>
        </p:nvSpPr>
        <p:spPr>
          <a:xfrm>
            <a:off x="838200" y="2046199"/>
            <a:ext cx="9801425" cy="4351338"/>
          </a:xfrm>
        </p:spPr>
        <p:txBody>
          <a:bodyPr>
            <a:normAutofit lnSpcReduction="10000"/>
          </a:bodyPr>
          <a:lstStyle/>
          <a:p>
            <a:r>
              <a:rPr lang="en-US" sz="2600" dirty="0">
                <a:solidFill>
                  <a:schemeClr val="tx2"/>
                </a:solidFill>
              </a:rPr>
              <a:t>System/Network Requirements and DataManager Domain and Port Listing.  *</a:t>
            </a:r>
            <a:r>
              <a:rPr lang="en-US" sz="2600" i="1" dirty="0">
                <a:solidFill>
                  <a:schemeClr val="tx2"/>
                </a:solidFill>
              </a:rPr>
              <a:t>New-</a:t>
            </a:r>
            <a:r>
              <a:rPr lang="en-US" sz="2600" dirty="0">
                <a:solidFill>
                  <a:schemeClr val="tx2"/>
                </a:solidFill>
              </a:rPr>
              <a:t> Windows 11 is now supported.</a:t>
            </a:r>
          </a:p>
          <a:p>
            <a:r>
              <a:rPr lang="en-US" sz="2600" dirty="0">
                <a:solidFill>
                  <a:schemeClr val="tx2"/>
                </a:solidFill>
              </a:rPr>
              <a:t>Considerations: </a:t>
            </a:r>
          </a:p>
          <a:p>
            <a:pPr lvl="1"/>
            <a:r>
              <a:rPr lang="en-US" sz="2400" dirty="0">
                <a:solidFill>
                  <a:schemeClr val="tx2"/>
                </a:solidFill>
              </a:rPr>
              <a:t>If schools are testing with wireless devices, do you have access points (APs) in each room or another setup. </a:t>
            </a:r>
          </a:p>
          <a:p>
            <a:pPr lvl="1"/>
            <a:r>
              <a:rPr lang="en-US" sz="2400" dirty="0">
                <a:solidFill>
                  <a:schemeClr val="tx2"/>
                </a:solidFill>
              </a:rPr>
              <a:t>If possible, postpone scheduled network scans and updates to devices during testing window.</a:t>
            </a:r>
          </a:p>
          <a:p>
            <a:pPr lvl="1"/>
            <a:r>
              <a:rPr lang="en-US" sz="2400" dirty="0">
                <a:solidFill>
                  <a:schemeClr val="tx2"/>
                </a:solidFill>
              </a:rPr>
              <a:t>How many students are testing simultaneously?  If their testing schedules allow plan on staggered start times.</a:t>
            </a:r>
          </a:p>
          <a:p>
            <a:r>
              <a:rPr lang="en-US" sz="2600" dirty="0">
                <a:solidFill>
                  <a:schemeClr val="tx2"/>
                </a:solidFill>
              </a:rPr>
              <a:t>While TAs are performing live proctoring it is nevertheless still important to minimize local network processes and programs that compete for bandwidth.</a:t>
            </a:r>
          </a:p>
        </p:txBody>
      </p:sp>
      <p:sp>
        <p:nvSpPr>
          <p:cNvPr id="11" name="Title 1">
            <a:extLst>
              <a:ext uri="{FF2B5EF4-FFF2-40B4-BE49-F238E27FC236}">
                <a16:creationId xmlns:a16="http://schemas.microsoft.com/office/drawing/2014/main" id="{4F1485FC-5B24-554A-4F7C-4935B3BE485B}"/>
              </a:ext>
            </a:extLst>
          </p:cNvPr>
          <p:cNvSpPr>
            <a:spLocks noGrp="1"/>
          </p:cNvSpPr>
          <p:nvPr>
            <p:ph type="title"/>
          </p:nvPr>
        </p:nvSpPr>
        <p:spPr>
          <a:xfrm>
            <a:off x="838200" y="310534"/>
            <a:ext cx="10515600" cy="726696"/>
          </a:xfrm>
        </p:spPr>
        <p:txBody>
          <a:bodyPr/>
          <a:lstStyle/>
          <a:p>
            <a:r>
              <a:rPr lang="en-US" b="1" dirty="0">
                <a:solidFill>
                  <a:schemeClr val="tx2"/>
                </a:solidFill>
              </a:rPr>
              <a:t>Pretesting Activities for Online Testing</a:t>
            </a:r>
          </a:p>
        </p:txBody>
      </p:sp>
    </p:spTree>
    <p:extLst>
      <p:ext uri="{BB962C8B-B14F-4D97-AF65-F5344CB8AC3E}">
        <p14:creationId xmlns:p14="http://schemas.microsoft.com/office/powerpoint/2010/main" val="15796065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52FF0D-8B1D-5864-43B0-3288C93262FF}"/>
              </a:ext>
            </a:extLst>
          </p:cNvPr>
          <p:cNvSpPr/>
          <p:nvPr/>
        </p:nvSpPr>
        <p:spPr>
          <a:xfrm>
            <a:off x="691351" y="1182894"/>
            <a:ext cx="457200" cy="479933"/>
          </a:xfrm>
          <a:prstGeom prst="rect">
            <a:avLst/>
          </a:prstGeom>
          <a:solidFill>
            <a:schemeClr val="accent1">
              <a:lumMod val="40000"/>
              <a:lumOff val="60000"/>
              <a:alpha val="50196"/>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8" name="Picture 7" descr="DataManager logo">
            <a:extLst>
              <a:ext uri="{FF2B5EF4-FFF2-40B4-BE49-F238E27FC236}">
                <a16:creationId xmlns:a16="http://schemas.microsoft.com/office/drawing/2014/main" id="{D5F5ED1E-E309-BAD1-8F85-D91645DF91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5821" y="253076"/>
            <a:ext cx="1652896" cy="1647459"/>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8B6253A6-5298-F24B-DAEE-D343E4F696BD}"/>
              </a:ext>
            </a:extLst>
          </p:cNvPr>
          <p:cNvSpPr txBox="1"/>
          <p:nvPr/>
        </p:nvSpPr>
        <p:spPr>
          <a:xfrm>
            <a:off x="691350" y="1182894"/>
            <a:ext cx="9398947" cy="584775"/>
          </a:xfrm>
          <a:prstGeom prst="rect">
            <a:avLst/>
          </a:prstGeom>
          <a:noFill/>
        </p:spPr>
        <p:txBody>
          <a:bodyPr wrap="square" rtlCol="0">
            <a:spAutoFit/>
          </a:bodyPr>
          <a:lstStyle/>
          <a:p>
            <a:r>
              <a:rPr lang="en-US" sz="3200" b="1" spc="300" dirty="0">
                <a:solidFill>
                  <a:schemeClr val="tx2"/>
                </a:solidFill>
                <a:cs typeface="Calibri" panose="020F0502020204030204" pitchFamily="34" charset="0"/>
              </a:rPr>
              <a:t>Prepare student devices for testing</a:t>
            </a:r>
          </a:p>
        </p:txBody>
      </p:sp>
      <p:sp>
        <p:nvSpPr>
          <p:cNvPr id="3" name="Content Placeholder 2">
            <a:extLst>
              <a:ext uri="{FF2B5EF4-FFF2-40B4-BE49-F238E27FC236}">
                <a16:creationId xmlns:a16="http://schemas.microsoft.com/office/drawing/2014/main" id="{8B1A1A2A-0ABA-A218-9D21-79441F9C2E88}"/>
              </a:ext>
            </a:extLst>
          </p:cNvPr>
          <p:cNvSpPr>
            <a:spLocks noGrp="1"/>
          </p:cNvSpPr>
          <p:nvPr>
            <p:ph idx="1"/>
          </p:nvPr>
        </p:nvSpPr>
        <p:spPr>
          <a:xfrm>
            <a:off x="838200" y="2046199"/>
            <a:ext cx="9801425" cy="4351338"/>
          </a:xfrm>
        </p:spPr>
        <p:txBody>
          <a:bodyPr>
            <a:normAutofit/>
          </a:bodyPr>
          <a:lstStyle/>
          <a:p>
            <a:r>
              <a:rPr lang="en-US" sz="2600" dirty="0">
                <a:solidFill>
                  <a:schemeClr val="tx2"/>
                </a:solidFill>
              </a:rPr>
              <a:t>Ensure the Riverside App is installed on all devices.</a:t>
            </a:r>
          </a:p>
          <a:p>
            <a:r>
              <a:rPr lang="en-US" sz="2600" dirty="0">
                <a:solidFill>
                  <a:schemeClr val="tx2"/>
                </a:solidFill>
              </a:rPr>
              <a:t>Verify that student devices are completely charged.</a:t>
            </a:r>
          </a:p>
          <a:p>
            <a:r>
              <a:rPr lang="en-US" sz="2600" dirty="0">
                <a:solidFill>
                  <a:schemeClr val="tx2"/>
                </a:solidFill>
              </a:rPr>
              <a:t>Confirm the functionality of the volume.</a:t>
            </a:r>
          </a:p>
          <a:p>
            <a:r>
              <a:rPr lang="en-US" sz="2600" dirty="0">
                <a:solidFill>
                  <a:schemeClr val="tx2"/>
                </a:solidFill>
              </a:rPr>
              <a:t>Provide headphones for audio proctoring.</a:t>
            </a:r>
          </a:p>
          <a:p>
            <a:r>
              <a:rPr lang="en-US" sz="2600" dirty="0">
                <a:solidFill>
                  <a:schemeClr val="tx2"/>
                </a:solidFill>
              </a:rPr>
              <a:t>Have additional devices on standby.</a:t>
            </a:r>
          </a:p>
          <a:p>
            <a:r>
              <a:rPr lang="en-US" sz="2600" dirty="0">
                <a:solidFill>
                  <a:schemeClr val="tx2"/>
                </a:solidFill>
              </a:rPr>
              <a:t>Close any active applications, including extra browser windows or tabs, on the devices, including Proctor devices.</a:t>
            </a:r>
          </a:p>
        </p:txBody>
      </p:sp>
      <p:sp>
        <p:nvSpPr>
          <p:cNvPr id="9" name="Title 1">
            <a:extLst>
              <a:ext uri="{FF2B5EF4-FFF2-40B4-BE49-F238E27FC236}">
                <a16:creationId xmlns:a16="http://schemas.microsoft.com/office/drawing/2014/main" id="{D5D4A83B-966B-C27C-A4A3-267B3668A468}"/>
              </a:ext>
            </a:extLst>
          </p:cNvPr>
          <p:cNvSpPr>
            <a:spLocks noGrp="1"/>
          </p:cNvSpPr>
          <p:nvPr>
            <p:ph type="title"/>
          </p:nvPr>
        </p:nvSpPr>
        <p:spPr>
          <a:xfrm>
            <a:off x="838200" y="310534"/>
            <a:ext cx="10515600" cy="726696"/>
          </a:xfrm>
        </p:spPr>
        <p:txBody>
          <a:bodyPr/>
          <a:lstStyle/>
          <a:p>
            <a:r>
              <a:rPr lang="en-US" b="1" dirty="0">
                <a:solidFill>
                  <a:schemeClr val="tx2"/>
                </a:solidFill>
              </a:rPr>
              <a:t>Pretesting Activities for Online Testing</a:t>
            </a:r>
          </a:p>
        </p:txBody>
      </p:sp>
    </p:spTree>
    <p:extLst>
      <p:ext uri="{BB962C8B-B14F-4D97-AF65-F5344CB8AC3E}">
        <p14:creationId xmlns:p14="http://schemas.microsoft.com/office/powerpoint/2010/main" val="3451064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A6153-34A7-B1E7-AE17-E264DB95037B}"/>
              </a:ext>
            </a:extLst>
          </p:cNvPr>
          <p:cNvSpPr>
            <a:spLocks noGrp="1"/>
          </p:cNvSpPr>
          <p:nvPr>
            <p:ph type="title"/>
          </p:nvPr>
        </p:nvSpPr>
        <p:spPr>
          <a:xfrm>
            <a:off x="838200" y="310534"/>
            <a:ext cx="10515600" cy="726696"/>
          </a:xfrm>
        </p:spPr>
        <p:txBody>
          <a:bodyPr/>
          <a:lstStyle/>
          <a:p>
            <a:r>
              <a:rPr lang="en-US" b="1" dirty="0">
                <a:solidFill>
                  <a:schemeClr val="tx2"/>
                </a:solidFill>
              </a:rPr>
              <a:t>Pretesting Activities for Online Testing</a:t>
            </a:r>
          </a:p>
        </p:txBody>
      </p:sp>
      <p:sp>
        <p:nvSpPr>
          <p:cNvPr id="4" name="TextBox 3">
            <a:extLst>
              <a:ext uri="{FF2B5EF4-FFF2-40B4-BE49-F238E27FC236}">
                <a16:creationId xmlns:a16="http://schemas.microsoft.com/office/drawing/2014/main" id="{4720D073-8A56-3690-AC6E-A6A60573D45A}"/>
              </a:ext>
            </a:extLst>
          </p:cNvPr>
          <p:cNvSpPr txBox="1"/>
          <p:nvPr/>
        </p:nvSpPr>
        <p:spPr>
          <a:xfrm>
            <a:off x="919950" y="1897243"/>
            <a:ext cx="9744505" cy="4739759"/>
          </a:xfrm>
          <a:prstGeom prst="rect">
            <a:avLst/>
          </a:prstGeom>
          <a:noFill/>
        </p:spPr>
        <p:txBody>
          <a:bodyPr wrap="square" rtlCol="0">
            <a:spAutoFit/>
          </a:bodyPr>
          <a:lstStyle/>
          <a:p>
            <a:r>
              <a:rPr lang="en-US" sz="2800" b="1" spc="300" dirty="0">
                <a:solidFill>
                  <a:schemeClr val="tx2"/>
                </a:solidFill>
              </a:rPr>
              <a:t>Student Roster</a:t>
            </a:r>
          </a:p>
          <a:p>
            <a:r>
              <a:rPr lang="en-US" sz="2400" dirty="0">
                <a:solidFill>
                  <a:schemeClr val="tx2"/>
                </a:solidFill>
              </a:rPr>
              <a:t>The SCDE will be submitting a student roster to be used by ALL districts for the grade 2 administration of CogAT and the Iowa Assessments during the main and make-up test windows.  Roster will be available in DataManager by September 22, 2023. </a:t>
            </a:r>
          </a:p>
          <a:p>
            <a:pPr marL="342900" indent="-342900">
              <a:buFont typeface="Arial" panose="020B0604020202020204" pitchFamily="34" charset="0"/>
              <a:buChar char="•"/>
            </a:pPr>
            <a:r>
              <a:rPr lang="en-US" sz="2400" dirty="0">
                <a:solidFill>
                  <a:schemeClr val="tx2"/>
                </a:solidFill>
                <a:latin typeface="+mn-lt"/>
              </a:rPr>
              <a:t>Roster name- </a:t>
            </a:r>
            <a:r>
              <a:rPr lang="en-US" sz="2400" b="1" dirty="0">
                <a:solidFill>
                  <a:schemeClr val="tx2"/>
                </a:solidFill>
                <a:latin typeface="+mn-lt"/>
              </a:rPr>
              <a:t>SCDE Gr 2 GT Testing- 2023-24</a:t>
            </a:r>
          </a:p>
          <a:p>
            <a:pPr marL="342900" indent="-342900">
              <a:buFont typeface="Arial" panose="020B0604020202020204" pitchFamily="34" charset="0"/>
              <a:buChar char="•"/>
            </a:pPr>
            <a:r>
              <a:rPr lang="en-US" sz="2400" dirty="0">
                <a:solidFill>
                  <a:schemeClr val="tx2"/>
                </a:solidFill>
                <a:latin typeface="+mn-lt"/>
              </a:rPr>
              <a:t>School Test Coordinators can download the roster to confirm that all students in their schools are included.</a:t>
            </a:r>
          </a:p>
          <a:p>
            <a:pPr marL="342900" indent="-342900">
              <a:spcBef>
                <a:spcPts val="600"/>
              </a:spcBef>
              <a:buFont typeface="Arial" pitchFamily="34" charset="0"/>
              <a:buChar char="•"/>
              <a:defRPr/>
            </a:pPr>
            <a:r>
              <a:rPr lang="en-US" sz="2400" dirty="0">
                <a:solidFill>
                  <a:schemeClr val="tx2"/>
                </a:solidFill>
                <a:latin typeface="+mn-lt"/>
              </a:rPr>
              <a:t>Please </a:t>
            </a:r>
            <a:r>
              <a:rPr lang="en-US" sz="2400" b="1" u="sng" dirty="0">
                <a:solidFill>
                  <a:schemeClr val="tx2"/>
                </a:solidFill>
                <a:latin typeface="+mn-lt"/>
              </a:rPr>
              <a:t>Do not </a:t>
            </a:r>
            <a:r>
              <a:rPr lang="en-US" sz="2400" dirty="0">
                <a:solidFill>
                  <a:schemeClr val="tx2"/>
                </a:solidFill>
                <a:latin typeface="+mn-lt"/>
              </a:rPr>
              <a:t>rename the roster</a:t>
            </a:r>
          </a:p>
          <a:p>
            <a:pPr marL="342900" indent="-342900">
              <a:spcBef>
                <a:spcPts val="600"/>
              </a:spcBef>
              <a:buFont typeface="Arial" pitchFamily="34" charset="0"/>
              <a:buChar char="•"/>
              <a:defRPr/>
            </a:pPr>
            <a:r>
              <a:rPr lang="en-US" sz="2400" dirty="0">
                <a:solidFill>
                  <a:schemeClr val="tx2"/>
                </a:solidFill>
                <a:latin typeface="+mn-lt"/>
              </a:rPr>
              <a:t>Districts </a:t>
            </a:r>
            <a:r>
              <a:rPr lang="en-US" sz="2400" b="1" dirty="0">
                <a:solidFill>
                  <a:schemeClr val="tx2"/>
                </a:solidFill>
                <a:latin typeface="+mn-lt"/>
              </a:rPr>
              <a:t>do not </a:t>
            </a:r>
            <a:r>
              <a:rPr lang="en-US" sz="2400" dirty="0">
                <a:solidFill>
                  <a:schemeClr val="tx2"/>
                </a:solidFill>
                <a:latin typeface="+mn-lt"/>
              </a:rPr>
              <a:t>need to submit or create separate rosters for the grade 2 GT testing</a:t>
            </a:r>
          </a:p>
          <a:p>
            <a:pPr marL="342900" indent="-342900">
              <a:buFont typeface="Arial" panose="020B0604020202020204" pitchFamily="34" charset="0"/>
              <a:buChar char="•"/>
            </a:pPr>
            <a:endParaRPr lang="en-US" sz="2400" dirty="0">
              <a:solidFill>
                <a:schemeClr val="tx2"/>
              </a:solidFill>
              <a:latin typeface="+mn-lt"/>
            </a:endParaRPr>
          </a:p>
        </p:txBody>
      </p:sp>
      <p:sp>
        <p:nvSpPr>
          <p:cNvPr id="5" name="Rectangle 4">
            <a:extLst>
              <a:ext uri="{FF2B5EF4-FFF2-40B4-BE49-F238E27FC236}">
                <a16:creationId xmlns:a16="http://schemas.microsoft.com/office/drawing/2014/main" id="{5052FF0D-8B1D-5864-43B0-3288C93262FF}"/>
              </a:ext>
            </a:extLst>
          </p:cNvPr>
          <p:cNvSpPr/>
          <p:nvPr/>
        </p:nvSpPr>
        <p:spPr>
          <a:xfrm>
            <a:off x="691351" y="1182894"/>
            <a:ext cx="457200" cy="479933"/>
          </a:xfrm>
          <a:prstGeom prst="rect">
            <a:avLst/>
          </a:prstGeom>
          <a:solidFill>
            <a:schemeClr val="accent1">
              <a:lumMod val="40000"/>
              <a:lumOff val="60000"/>
              <a:alpha val="50196"/>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54425C0-5B53-C185-2301-DF0AC3C8702D}"/>
              </a:ext>
            </a:extLst>
          </p:cNvPr>
          <p:cNvSpPr txBox="1"/>
          <p:nvPr/>
        </p:nvSpPr>
        <p:spPr>
          <a:xfrm>
            <a:off x="838200" y="1181184"/>
            <a:ext cx="8215820" cy="584775"/>
          </a:xfrm>
          <a:prstGeom prst="rect">
            <a:avLst/>
          </a:prstGeom>
          <a:noFill/>
        </p:spPr>
        <p:txBody>
          <a:bodyPr wrap="square" rtlCol="0">
            <a:spAutoFit/>
          </a:bodyPr>
          <a:lstStyle/>
          <a:p>
            <a:r>
              <a:rPr lang="en-US" sz="3200" b="1" spc="300" dirty="0">
                <a:solidFill>
                  <a:schemeClr val="tx2"/>
                </a:solidFill>
                <a:cs typeface="Calibri" panose="020F0502020204030204" pitchFamily="34" charset="0"/>
              </a:rPr>
              <a:t>Rostering</a:t>
            </a:r>
          </a:p>
        </p:txBody>
      </p:sp>
      <p:pic>
        <p:nvPicPr>
          <p:cNvPr id="8" name="Picture 7" descr="DataManager logo">
            <a:extLst>
              <a:ext uri="{FF2B5EF4-FFF2-40B4-BE49-F238E27FC236}">
                <a16:creationId xmlns:a16="http://schemas.microsoft.com/office/drawing/2014/main" id="{D5F5ED1E-E309-BAD1-8F85-D91645DF91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5821" y="253076"/>
            <a:ext cx="1652896" cy="16474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72097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A6153-34A7-B1E7-AE17-E264DB95037B}"/>
              </a:ext>
            </a:extLst>
          </p:cNvPr>
          <p:cNvSpPr>
            <a:spLocks noGrp="1"/>
          </p:cNvSpPr>
          <p:nvPr>
            <p:ph type="title"/>
          </p:nvPr>
        </p:nvSpPr>
        <p:spPr>
          <a:xfrm>
            <a:off x="838200" y="310534"/>
            <a:ext cx="10515600" cy="726696"/>
          </a:xfrm>
        </p:spPr>
        <p:txBody>
          <a:bodyPr/>
          <a:lstStyle/>
          <a:p>
            <a:r>
              <a:rPr lang="en-US" b="1" dirty="0">
                <a:solidFill>
                  <a:schemeClr val="tx2"/>
                </a:solidFill>
              </a:rPr>
              <a:t>Pretesting Activities for Online Testing</a:t>
            </a:r>
          </a:p>
        </p:txBody>
      </p:sp>
      <p:sp>
        <p:nvSpPr>
          <p:cNvPr id="5" name="Rectangle 4">
            <a:extLst>
              <a:ext uri="{FF2B5EF4-FFF2-40B4-BE49-F238E27FC236}">
                <a16:creationId xmlns:a16="http://schemas.microsoft.com/office/drawing/2014/main" id="{5052FF0D-8B1D-5864-43B0-3288C93262FF}"/>
              </a:ext>
            </a:extLst>
          </p:cNvPr>
          <p:cNvSpPr/>
          <p:nvPr/>
        </p:nvSpPr>
        <p:spPr>
          <a:xfrm>
            <a:off x="691351" y="1182894"/>
            <a:ext cx="457200" cy="479933"/>
          </a:xfrm>
          <a:prstGeom prst="rect">
            <a:avLst/>
          </a:prstGeom>
          <a:solidFill>
            <a:schemeClr val="accent1">
              <a:lumMod val="40000"/>
              <a:lumOff val="60000"/>
              <a:alpha val="50196"/>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54425C0-5B53-C185-2301-DF0AC3C8702D}"/>
              </a:ext>
            </a:extLst>
          </p:cNvPr>
          <p:cNvSpPr txBox="1"/>
          <p:nvPr/>
        </p:nvSpPr>
        <p:spPr>
          <a:xfrm>
            <a:off x="838200" y="1223716"/>
            <a:ext cx="8215820" cy="584775"/>
          </a:xfrm>
          <a:prstGeom prst="rect">
            <a:avLst/>
          </a:prstGeom>
          <a:noFill/>
        </p:spPr>
        <p:txBody>
          <a:bodyPr wrap="square" rtlCol="0">
            <a:spAutoFit/>
          </a:bodyPr>
          <a:lstStyle/>
          <a:p>
            <a:r>
              <a:rPr lang="en-US" sz="3200" b="1" spc="300" dirty="0">
                <a:solidFill>
                  <a:schemeClr val="tx2"/>
                </a:solidFill>
                <a:cs typeface="Calibri" panose="020F0502020204030204" pitchFamily="34" charset="0"/>
              </a:rPr>
              <a:t>Rostering</a:t>
            </a:r>
          </a:p>
        </p:txBody>
      </p:sp>
      <p:pic>
        <p:nvPicPr>
          <p:cNvPr id="8" name="Picture 7" descr="DataManager logo">
            <a:extLst>
              <a:ext uri="{FF2B5EF4-FFF2-40B4-BE49-F238E27FC236}">
                <a16:creationId xmlns:a16="http://schemas.microsoft.com/office/drawing/2014/main" id="{D5F5ED1E-E309-BAD1-8F85-D91645DF91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5821" y="253076"/>
            <a:ext cx="1652896" cy="1647459"/>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539F9135-3BEC-2C56-326B-7FE2DF30F8B4}"/>
              </a:ext>
            </a:extLst>
          </p:cNvPr>
          <p:cNvSpPr txBox="1"/>
          <p:nvPr/>
        </p:nvSpPr>
        <p:spPr>
          <a:xfrm>
            <a:off x="838199" y="2014768"/>
            <a:ext cx="9858153" cy="1261884"/>
          </a:xfrm>
          <a:prstGeom prst="rect">
            <a:avLst/>
          </a:prstGeom>
          <a:noFill/>
        </p:spPr>
        <p:txBody>
          <a:bodyPr wrap="square" rtlCol="0">
            <a:spAutoFit/>
          </a:bodyPr>
          <a:lstStyle/>
          <a:p>
            <a:r>
              <a:rPr lang="en-US" sz="2800" b="1" spc="300" dirty="0">
                <a:solidFill>
                  <a:schemeClr val="tx2"/>
                </a:solidFill>
              </a:rPr>
              <a:t>Staff file</a:t>
            </a:r>
          </a:p>
          <a:p>
            <a:r>
              <a:rPr lang="en-US" sz="2400" dirty="0">
                <a:solidFill>
                  <a:schemeClr val="tx2"/>
                </a:solidFill>
              </a:rPr>
              <a:t>DTCs need to ensure that anyone administering the CogAT and Iowa Assessments online have access to DataManager. </a:t>
            </a:r>
          </a:p>
        </p:txBody>
      </p:sp>
      <p:sp>
        <p:nvSpPr>
          <p:cNvPr id="9" name="Content Placeholder 1">
            <a:extLst>
              <a:ext uri="{FF2B5EF4-FFF2-40B4-BE49-F238E27FC236}">
                <a16:creationId xmlns:a16="http://schemas.microsoft.com/office/drawing/2014/main" id="{C177E000-F12C-0A46-FCD9-DA6AB2F18935}"/>
              </a:ext>
            </a:extLst>
          </p:cNvPr>
          <p:cNvSpPr txBox="1">
            <a:spLocks/>
          </p:cNvSpPr>
          <p:nvPr/>
        </p:nvSpPr>
        <p:spPr>
          <a:xfrm>
            <a:off x="838200" y="3360761"/>
            <a:ext cx="9858152" cy="1753499"/>
          </a:xfrm>
          <a:prstGeom prst="rect">
            <a:avLst/>
          </a:prstGeom>
        </p:spPr>
        <p:txBody>
          <a:bodyPr>
            <a:noAutofit/>
          </a:bodyPr>
          <a:lstStyle>
            <a:lvl1pPr marL="174625" indent="-174625" algn="l" defTabSz="914400" rtl="0" eaLnBrk="1" latinLnBrk="0" hangingPunct="1">
              <a:lnSpc>
                <a:spcPct val="90000"/>
              </a:lnSpc>
              <a:spcBef>
                <a:spcPts val="1000"/>
              </a:spcBef>
              <a:buClr>
                <a:schemeClr val="accent2"/>
              </a:buClr>
              <a:buSzPct val="100000"/>
              <a:buFont typeface="System Font Regular"/>
              <a:buChar char="•"/>
              <a:tabLst/>
              <a:defRPr sz="2000" kern="1200">
                <a:solidFill>
                  <a:schemeClr val="tx1"/>
                </a:solidFill>
                <a:latin typeface="Arial" panose="020B0604020202020204" pitchFamily="34" charset="0"/>
                <a:ea typeface="+mn-ea"/>
                <a:cs typeface="Arial" panose="020B0604020202020204" pitchFamily="34" charset="0"/>
              </a:defRPr>
            </a:lvl1pPr>
            <a:lvl2pPr marL="458788" indent="-168275" algn="l" defTabSz="914400" rtl="0" eaLnBrk="1" latinLnBrk="0" hangingPunct="1">
              <a:lnSpc>
                <a:spcPct val="90000"/>
              </a:lnSpc>
              <a:spcBef>
                <a:spcPts val="500"/>
              </a:spcBef>
              <a:buClr>
                <a:schemeClr val="accent3"/>
              </a:buClr>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2pPr>
            <a:lvl3pPr marL="635000" indent="-176213" algn="l" defTabSz="914400" rtl="0" eaLnBrk="1" latinLnBrk="0" hangingPunct="1">
              <a:lnSpc>
                <a:spcPct val="90000"/>
              </a:lnSpc>
              <a:spcBef>
                <a:spcPts val="500"/>
              </a:spcBef>
              <a:buSzPct val="110000"/>
              <a:buFont typeface="System Font Regular"/>
              <a:buChar char="-"/>
              <a:tabLst/>
              <a:defRPr sz="1600" kern="1200">
                <a:solidFill>
                  <a:schemeClr val="tx1"/>
                </a:solidFill>
                <a:latin typeface="Arial" panose="020B0604020202020204" pitchFamily="34" charset="0"/>
                <a:ea typeface="+mn-ea"/>
                <a:cs typeface="Arial" panose="020B0604020202020204" pitchFamily="34" charset="0"/>
              </a:defRPr>
            </a:lvl3pPr>
            <a:lvl4pPr marL="863600" indent="-176213"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4pPr>
            <a:lvl5pPr marL="1085850" indent="-1682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defRPr/>
            </a:pPr>
            <a:r>
              <a:rPr lang="en-US" sz="2400" b="1" dirty="0">
                <a:solidFill>
                  <a:schemeClr val="tx2"/>
                </a:solidFill>
                <a:latin typeface="+mn-lt"/>
              </a:rPr>
              <a:t>Step 1</a:t>
            </a:r>
            <a:r>
              <a:rPr lang="en-US" sz="2400" dirty="0">
                <a:solidFill>
                  <a:schemeClr val="tx2"/>
                </a:solidFill>
                <a:latin typeface="+mn-lt"/>
              </a:rPr>
              <a:t>- Export a list of staff users using the Manage Staff functionality in DataManager</a:t>
            </a:r>
          </a:p>
          <a:p>
            <a:pPr marL="0" indent="0">
              <a:spcBef>
                <a:spcPts val="600"/>
              </a:spcBef>
              <a:buNone/>
              <a:defRPr/>
            </a:pPr>
            <a:r>
              <a:rPr lang="en-US" sz="2400" b="1" dirty="0">
                <a:solidFill>
                  <a:schemeClr val="tx2"/>
                </a:solidFill>
                <a:latin typeface="+mn-lt"/>
              </a:rPr>
              <a:t>Step 2</a:t>
            </a:r>
            <a:r>
              <a:rPr lang="en-US" sz="2400" dirty="0">
                <a:solidFill>
                  <a:schemeClr val="tx2"/>
                </a:solidFill>
                <a:latin typeface="+mn-lt"/>
              </a:rPr>
              <a:t>- Update the users as necessary and add new staff if needed.</a:t>
            </a:r>
          </a:p>
          <a:p>
            <a:pPr marL="0" indent="0">
              <a:spcBef>
                <a:spcPts val="600"/>
              </a:spcBef>
              <a:buNone/>
              <a:defRPr/>
            </a:pPr>
            <a:r>
              <a:rPr lang="en-US" sz="2400" b="1" dirty="0">
                <a:solidFill>
                  <a:schemeClr val="tx2"/>
                </a:solidFill>
                <a:latin typeface="+mn-lt"/>
              </a:rPr>
              <a:t>Step 3</a:t>
            </a:r>
            <a:r>
              <a:rPr lang="en-US" sz="2400" dirty="0">
                <a:solidFill>
                  <a:schemeClr val="tx2"/>
                </a:solidFill>
                <a:latin typeface="+mn-lt"/>
              </a:rPr>
              <a:t>- Submit the file to Celia Montanez for upload</a:t>
            </a:r>
          </a:p>
          <a:p>
            <a:pPr marL="0" indent="0">
              <a:spcBef>
                <a:spcPts val="600"/>
              </a:spcBef>
              <a:buNone/>
              <a:defRPr/>
            </a:pPr>
            <a:endParaRPr lang="en-US" dirty="0">
              <a:solidFill>
                <a:schemeClr val="tx2"/>
              </a:solidFill>
            </a:endParaRPr>
          </a:p>
        </p:txBody>
      </p:sp>
      <p:sp>
        <p:nvSpPr>
          <p:cNvPr id="4" name="TextBox 3">
            <a:extLst>
              <a:ext uri="{FF2B5EF4-FFF2-40B4-BE49-F238E27FC236}">
                <a16:creationId xmlns:a16="http://schemas.microsoft.com/office/drawing/2014/main" id="{A84F6F01-AD4E-6620-C9B1-76F908C54D1E}"/>
              </a:ext>
            </a:extLst>
          </p:cNvPr>
          <p:cNvSpPr txBox="1"/>
          <p:nvPr/>
        </p:nvSpPr>
        <p:spPr>
          <a:xfrm>
            <a:off x="988828" y="5273749"/>
            <a:ext cx="10558130" cy="461665"/>
          </a:xfrm>
          <a:prstGeom prst="rect">
            <a:avLst/>
          </a:prstGeom>
          <a:noFill/>
        </p:spPr>
        <p:txBody>
          <a:bodyPr wrap="square" rtlCol="0">
            <a:spAutoFit/>
          </a:bodyPr>
          <a:lstStyle/>
          <a:p>
            <a:r>
              <a:rPr lang="en-US" sz="2400" dirty="0">
                <a:solidFill>
                  <a:schemeClr val="tx2"/>
                </a:solidFill>
              </a:rPr>
              <a:t>*Manual entry of new staff or edits to existing staff is also available</a:t>
            </a:r>
          </a:p>
        </p:txBody>
      </p:sp>
    </p:spTree>
    <p:extLst>
      <p:ext uri="{BB962C8B-B14F-4D97-AF65-F5344CB8AC3E}">
        <p14:creationId xmlns:p14="http://schemas.microsoft.com/office/powerpoint/2010/main" val="11940796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52FF0D-8B1D-5864-43B0-3288C93262FF}"/>
              </a:ext>
            </a:extLst>
          </p:cNvPr>
          <p:cNvSpPr/>
          <p:nvPr/>
        </p:nvSpPr>
        <p:spPr>
          <a:xfrm>
            <a:off x="691351" y="1182894"/>
            <a:ext cx="457200" cy="479933"/>
          </a:xfrm>
          <a:prstGeom prst="rect">
            <a:avLst/>
          </a:prstGeom>
          <a:solidFill>
            <a:schemeClr val="accent1">
              <a:lumMod val="40000"/>
              <a:lumOff val="60000"/>
              <a:alpha val="50196"/>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8" name="Picture 7" descr="DataManager logo">
            <a:extLst>
              <a:ext uri="{FF2B5EF4-FFF2-40B4-BE49-F238E27FC236}">
                <a16:creationId xmlns:a16="http://schemas.microsoft.com/office/drawing/2014/main" id="{D5F5ED1E-E309-BAD1-8F85-D91645DF91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5821" y="253076"/>
            <a:ext cx="1652896" cy="1647459"/>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949D5B0E-617D-AA64-D8E3-1428EF9AAD5C}"/>
              </a:ext>
            </a:extLst>
          </p:cNvPr>
          <p:cNvSpPr txBox="1"/>
          <p:nvPr/>
        </p:nvSpPr>
        <p:spPr>
          <a:xfrm>
            <a:off x="691350" y="1882684"/>
            <a:ext cx="9983738" cy="1200329"/>
          </a:xfrm>
          <a:prstGeom prst="rect">
            <a:avLst/>
          </a:prstGeom>
          <a:noFill/>
        </p:spPr>
        <p:txBody>
          <a:bodyPr wrap="square" rtlCol="0">
            <a:spAutoFit/>
          </a:bodyPr>
          <a:lstStyle/>
          <a:p>
            <a:r>
              <a:rPr lang="en-US" sz="2400" dirty="0">
                <a:solidFill>
                  <a:schemeClr val="tx2"/>
                </a:solidFill>
              </a:rPr>
              <a:t>The SCDE will create the Test events that will be used by all districts for the grade 2 administration of CogAT and Iowa Assessment during the main and make-up test windows.</a:t>
            </a:r>
          </a:p>
        </p:txBody>
      </p:sp>
      <p:sp>
        <p:nvSpPr>
          <p:cNvPr id="7" name="TextBox 6">
            <a:extLst>
              <a:ext uri="{FF2B5EF4-FFF2-40B4-BE49-F238E27FC236}">
                <a16:creationId xmlns:a16="http://schemas.microsoft.com/office/drawing/2014/main" id="{8B6253A6-5298-F24B-DAEE-D343E4F696BD}"/>
              </a:ext>
            </a:extLst>
          </p:cNvPr>
          <p:cNvSpPr txBox="1"/>
          <p:nvPr/>
        </p:nvSpPr>
        <p:spPr>
          <a:xfrm>
            <a:off x="691351" y="1182894"/>
            <a:ext cx="8215820" cy="584775"/>
          </a:xfrm>
          <a:prstGeom prst="rect">
            <a:avLst/>
          </a:prstGeom>
          <a:noFill/>
        </p:spPr>
        <p:txBody>
          <a:bodyPr wrap="square" rtlCol="0">
            <a:spAutoFit/>
          </a:bodyPr>
          <a:lstStyle/>
          <a:p>
            <a:r>
              <a:rPr lang="en-US" sz="3200" b="1" spc="300" dirty="0">
                <a:solidFill>
                  <a:schemeClr val="tx2"/>
                </a:solidFill>
                <a:cs typeface="Calibri" panose="020F0502020204030204" pitchFamily="34" charset="0"/>
              </a:rPr>
              <a:t>Test Events</a:t>
            </a:r>
          </a:p>
        </p:txBody>
      </p:sp>
      <p:sp>
        <p:nvSpPr>
          <p:cNvPr id="10" name="Content Placeholder 1">
            <a:extLst>
              <a:ext uri="{FF2B5EF4-FFF2-40B4-BE49-F238E27FC236}">
                <a16:creationId xmlns:a16="http://schemas.microsoft.com/office/drawing/2014/main" id="{3B83952C-9D6E-5880-9032-CE338117E890}"/>
              </a:ext>
            </a:extLst>
          </p:cNvPr>
          <p:cNvSpPr txBox="1">
            <a:spLocks/>
          </p:cNvSpPr>
          <p:nvPr/>
        </p:nvSpPr>
        <p:spPr>
          <a:xfrm>
            <a:off x="838200" y="3101906"/>
            <a:ext cx="10100695" cy="2743199"/>
          </a:xfrm>
          <a:prstGeom prst="rect">
            <a:avLst/>
          </a:prstGeom>
        </p:spPr>
        <p:txBody>
          <a:bodyPr>
            <a:noAutofit/>
          </a:bodyPr>
          <a:lstStyle>
            <a:lvl1pPr marL="174625" indent="-174625" algn="l" defTabSz="914400" rtl="0" eaLnBrk="1" latinLnBrk="0" hangingPunct="1">
              <a:lnSpc>
                <a:spcPct val="90000"/>
              </a:lnSpc>
              <a:spcBef>
                <a:spcPts val="1000"/>
              </a:spcBef>
              <a:buClr>
                <a:schemeClr val="accent2"/>
              </a:buClr>
              <a:buSzPct val="100000"/>
              <a:buFont typeface="System Font Regular"/>
              <a:buChar char="•"/>
              <a:tabLst/>
              <a:defRPr sz="2000" kern="1200">
                <a:solidFill>
                  <a:schemeClr val="tx1"/>
                </a:solidFill>
                <a:latin typeface="Arial" panose="020B0604020202020204" pitchFamily="34" charset="0"/>
                <a:ea typeface="+mn-ea"/>
                <a:cs typeface="Arial" panose="020B0604020202020204" pitchFamily="34" charset="0"/>
              </a:defRPr>
            </a:lvl1pPr>
            <a:lvl2pPr marL="458788" indent="-168275" algn="l" defTabSz="914400" rtl="0" eaLnBrk="1" latinLnBrk="0" hangingPunct="1">
              <a:lnSpc>
                <a:spcPct val="90000"/>
              </a:lnSpc>
              <a:spcBef>
                <a:spcPts val="500"/>
              </a:spcBef>
              <a:buClr>
                <a:schemeClr val="accent3"/>
              </a:buClr>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2pPr>
            <a:lvl3pPr marL="635000" indent="-176213" algn="l" defTabSz="914400" rtl="0" eaLnBrk="1" latinLnBrk="0" hangingPunct="1">
              <a:lnSpc>
                <a:spcPct val="90000"/>
              </a:lnSpc>
              <a:spcBef>
                <a:spcPts val="500"/>
              </a:spcBef>
              <a:buSzPct val="110000"/>
              <a:buFont typeface="System Font Regular"/>
              <a:buChar char="-"/>
              <a:tabLst/>
              <a:defRPr sz="1600" kern="1200">
                <a:solidFill>
                  <a:schemeClr val="tx1"/>
                </a:solidFill>
                <a:latin typeface="Arial" panose="020B0604020202020204" pitchFamily="34" charset="0"/>
                <a:ea typeface="+mn-ea"/>
                <a:cs typeface="Arial" panose="020B0604020202020204" pitchFamily="34" charset="0"/>
              </a:defRPr>
            </a:lvl3pPr>
            <a:lvl4pPr marL="863600" indent="-176213"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4pPr>
            <a:lvl5pPr marL="1085850" indent="-1682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defRPr/>
            </a:pPr>
            <a:r>
              <a:rPr lang="en-US" sz="2400" dirty="0">
                <a:solidFill>
                  <a:schemeClr val="tx2"/>
                </a:solidFill>
                <a:latin typeface="+mn-lt"/>
              </a:rPr>
              <a:t>The scheduled opening date for Test Events is September 25, 2023</a:t>
            </a:r>
          </a:p>
          <a:p>
            <a:pPr marL="284163" lvl="1" indent="0">
              <a:spcBef>
                <a:spcPts val="600"/>
              </a:spcBef>
              <a:buNone/>
              <a:defRPr/>
            </a:pPr>
            <a:r>
              <a:rPr lang="en-US" sz="2200" dirty="0">
                <a:solidFill>
                  <a:schemeClr val="tx2"/>
                </a:solidFill>
                <a:latin typeface="+mn-lt"/>
              </a:rPr>
              <a:t>Important reminders:</a:t>
            </a:r>
          </a:p>
          <a:p>
            <a:pPr lvl="1">
              <a:spcBef>
                <a:spcPts val="600"/>
              </a:spcBef>
              <a:defRPr/>
            </a:pPr>
            <a:r>
              <a:rPr lang="en-US" sz="2200" dirty="0">
                <a:solidFill>
                  <a:schemeClr val="tx2"/>
                </a:solidFill>
                <a:latin typeface="+mn-lt"/>
              </a:rPr>
              <a:t>Districts are not required to create separate Test Events for grade 2 GT testing.</a:t>
            </a:r>
          </a:p>
          <a:p>
            <a:pPr lvl="1">
              <a:spcBef>
                <a:spcPts val="600"/>
              </a:spcBef>
              <a:defRPr/>
            </a:pPr>
            <a:r>
              <a:rPr lang="en-US" sz="2200" dirty="0">
                <a:solidFill>
                  <a:schemeClr val="tx2"/>
                </a:solidFill>
                <a:latin typeface="+mn-lt"/>
              </a:rPr>
              <a:t>Please refrain from closing the Test Events that have been set up for grade 2 GT testing.</a:t>
            </a:r>
          </a:p>
          <a:p>
            <a:pPr lvl="1">
              <a:spcBef>
                <a:spcPts val="600"/>
              </a:spcBef>
              <a:defRPr/>
            </a:pPr>
            <a:r>
              <a:rPr lang="en-US" sz="2200" dirty="0">
                <a:solidFill>
                  <a:schemeClr val="tx2"/>
                </a:solidFill>
                <a:latin typeface="+mn-lt"/>
              </a:rPr>
              <a:t>Avoid reopening a Test Event once it has been closed.</a:t>
            </a:r>
          </a:p>
          <a:p>
            <a:pPr lvl="1">
              <a:spcBef>
                <a:spcPts val="600"/>
              </a:spcBef>
              <a:defRPr/>
            </a:pPr>
            <a:r>
              <a:rPr lang="en-US" sz="2200" dirty="0">
                <a:solidFill>
                  <a:schemeClr val="tx2"/>
                </a:solidFill>
                <a:latin typeface="+mn-lt"/>
              </a:rPr>
              <a:t>After the Test Events have been closed, no additional testing will be permitted.</a:t>
            </a:r>
            <a:endParaRPr lang="en-US" sz="2000" dirty="0">
              <a:solidFill>
                <a:schemeClr val="tx2"/>
              </a:solidFill>
              <a:latin typeface="+mn-lt"/>
            </a:endParaRPr>
          </a:p>
        </p:txBody>
      </p:sp>
      <p:sp>
        <p:nvSpPr>
          <p:cNvPr id="9" name="Title 1">
            <a:extLst>
              <a:ext uri="{FF2B5EF4-FFF2-40B4-BE49-F238E27FC236}">
                <a16:creationId xmlns:a16="http://schemas.microsoft.com/office/drawing/2014/main" id="{A4128964-C696-B57D-4FDB-00D65B0AEA0C}"/>
              </a:ext>
            </a:extLst>
          </p:cNvPr>
          <p:cNvSpPr>
            <a:spLocks noGrp="1"/>
          </p:cNvSpPr>
          <p:nvPr>
            <p:ph type="title"/>
          </p:nvPr>
        </p:nvSpPr>
        <p:spPr>
          <a:xfrm>
            <a:off x="838200" y="310534"/>
            <a:ext cx="10515600" cy="726696"/>
          </a:xfrm>
        </p:spPr>
        <p:txBody>
          <a:bodyPr/>
          <a:lstStyle/>
          <a:p>
            <a:r>
              <a:rPr lang="en-US" b="1" dirty="0">
                <a:solidFill>
                  <a:schemeClr val="tx2"/>
                </a:solidFill>
              </a:rPr>
              <a:t>Pretesting Activities for Online Testing</a:t>
            </a:r>
          </a:p>
        </p:txBody>
      </p:sp>
    </p:spTree>
    <p:extLst>
      <p:ext uri="{BB962C8B-B14F-4D97-AF65-F5344CB8AC3E}">
        <p14:creationId xmlns:p14="http://schemas.microsoft.com/office/powerpoint/2010/main" val="10794105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9D0F9E-B8D1-1ABF-7973-66F68BFFE8EE}"/>
              </a:ext>
            </a:extLst>
          </p:cNvPr>
          <p:cNvSpPr>
            <a:spLocks noGrp="1"/>
          </p:cNvSpPr>
          <p:nvPr>
            <p:ph type="title"/>
          </p:nvPr>
        </p:nvSpPr>
        <p:spPr>
          <a:xfrm>
            <a:off x="686834" y="1153572"/>
            <a:ext cx="3200400" cy="4461163"/>
          </a:xfrm>
        </p:spPr>
        <p:txBody>
          <a:bodyPr>
            <a:normAutofit/>
          </a:bodyPr>
          <a:lstStyle/>
          <a:p>
            <a:r>
              <a:rPr lang="en-US" b="1" spc="300" dirty="0"/>
              <a:t>DTC Checklist- Before Testing</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A10E046-3D26-E63E-ABC7-EDA967E74F31}"/>
              </a:ext>
            </a:extLst>
          </p:cNvPr>
          <p:cNvSpPr>
            <a:spLocks noGrp="1"/>
          </p:cNvSpPr>
          <p:nvPr>
            <p:ph idx="1"/>
          </p:nvPr>
        </p:nvSpPr>
        <p:spPr>
          <a:xfrm>
            <a:off x="4447308" y="591344"/>
            <a:ext cx="7186527" cy="5585619"/>
          </a:xfrm>
        </p:spPr>
        <p:txBody>
          <a:bodyPr anchor="ctr">
            <a:normAutofit/>
          </a:bodyPr>
          <a:lstStyle/>
          <a:p>
            <a:pPr>
              <a:spcAft>
                <a:spcPts val="1200"/>
              </a:spcAft>
              <a:buFont typeface="Wingdings" panose="05000000000000000000" pitchFamily="2" charset="2"/>
              <a:buChar char="q"/>
            </a:pPr>
            <a:r>
              <a:rPr lang="en-US" dirty="0"/>
              <a:t> DTCs must participate in the pretest workshops.</a:t>
            </a:r>
          </a:p>
          <a:p>
            <a:pPr>
              <a:spcBef>
                <a:spcPts val="0"/>
              </a:spcBef>
              <a:buFont typeface="Wingdings" panose="05000000000000000000" pitchFamily="2" charset="2"/>
              <a:buChar char="q"/>
              <a:defRPr/>
            </a:pPr>
            <a:r>
              <a:rPr lang="en-US" dirty="0"/>
              <a:t> It is the responsibility of the DTC to ensure that adequate training is given to all persons who will be administering or monitoring the Gifted and Talented assessments.</a:t>
            </a:r>
          </a:p>
          <a:p>
            <a:pPr>
              <a:spcBef>
                <a:spcPts val="0"/>
              </a:spcBef>
              <a:buFont typeface="Wingdings" panose="05000000000000000000" pitchFamily="2" charset="2"/>
              <a:buChar char="q"/>
              <a:defRPr/>
            </a:pPr>
            <a:r>
              <a:rPr lang="en-US" dirty="0"/>
              <a:t> DTCs must conduct training sessions for all STCs.</a:t>
            </a:r>
          </a:p>
          <a:p>
            <a:pPr>
              <a:spcBef>
                <a:spcPts val="0"/>
              </a:spcBef>
              <a:buFont typeface="Wingdings" panose="05000000000000000000" pitchFamily="2" charset="2"/>
              <a:buChar char="q"/>
              <a:defRPr/>
            </a:pPr>
            <a:r>
              <a:rPr lang="en-US" altLang="en-US" dirty="0"/>
              <a:t> DTCs and/or STCs must hold training sessions for all Test Administrators (TAs) and monitors.</a:t>
            </a:r>
          </a:p>
        </p:txBody>
      </p:sp>
    </p:spTree>
    <p:extLst>
      <p:ext uri="{BB962C8B-B14F-4D97-AF65-F5344CB8AC3E}">
        <p14:creationId xmlns:p14="http://schemas.microsoft.com/office/powerpoint/2010/main" val="569936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8B0D3-A03A-C720-B0DA-4371F2394AC4}"/>
              </a:ext>
            </a:extLst>
          </p:cNvPr>
          <p:cNvSpPr>
            <a:spLocks noGrp="1"/>
          </p:cNvSpPr>
          <p:nvPr>
            <p:ph type="title"/>
          </p:nvPr>
        </p:nvSpPr>
        <p:spPr>
          <a:xfrm>
            <a:off x="838200" y="273946"/>
            <a:ext cx="10515600" cy="808602"/>
          </a:xfrm>
        </p:spPr>
        <p:txBody>
          <a:bodyPr>
            <a:normAutofit/>
          </a:bodyPr>
          <a:lstStyle/>
          <a:p>
            <a:r>
              <a:rPr lang="en-US" b="1" dirty="0">
                <a:solidFill>
                  <a:schemeClr val="tx2"/>
                </a:solidFill>
              </a:rPr>
              <a:t>Schedule of Important Dates- 2023-2024</a:t>
            </a:r>
            <a:endParaRPr lang="en-US" dirty="0">
              <a:solidFill>
                <a:schemeClr val="tx2"/>
              </a:solidFill>
            </a:endParaRPr>
          </a:p>
        </p:txBody>
      </p:sp>
      <p:graphicFrame>
        <p:nvGraphicFramePr>
          <p:cNvPr id="25" name="Content Placeholder 7" descr="Table with Milestone and Dates">
            <a:extLst>
              <a:ext uri="{FF2B5EF4-FFF2-40B4-BE49-F238E27FC236}">
                <a16:creationId xmlns:a16="http://schemas.microsoft.com/office/drawing/2014/main" id="{EDA53B75-FAD7-8B2F-4060-C7553B11D3F0}"/>
              </a:ext>
            </a:extLst>
          </p:cNvPr>
          <p:cNvGraphicFramePr>
            <a:graphicFrameLocks noGrp="1"/>
          </p:cNvGraphicFramePr>
          <p:nvPr>
            <p:ph idx="1"/>
            <p:extLst>
              <p:ext uri="{D42A27DB-BD31-4B8C-83A1-F6EECF244321}">
                <p14:modId xmlns:p14="http://schemas.microsoft.com/office/powerpoint/2010/main" val="2626932267"/>
              </p:ext>
            </p:extLst>
          </p:nvPr>
        </p:nvGraphicFramePr>
        <p:xfrm>
          <a:off x="1053737" y="1242058"/>
          <a:ext cx="10057420" cy="542499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6157196">
                  <a:extLst>
                    <a:ext uri="{9D8B030D-6E8A-4147-A177-3AD203B41FA5}">
                      <a16:colId xmlns:a16="http://schemas.microsoft.com/office/drawing/2014/main" val="2879785699"/>
                    </a:ext>
                  </a:extLst>
                </a:gridCol>
                <a:gridCol w="3900224">
                  <a:extLst>
                    <a:ext uri="{9D8B030D-6E8A-4147-A177-3AD203B41FA5}">
                      <a16:colId xmlns:a16="http://schemas.microsoft.com/office/drawing/2014/main" val="2570918189"/>
                    </a:ext>
                  </a:extLst>
                </a:gridCol>
              </a:tblGrid>
              <a:tr h="460938">
                <a:tc>
                  <a:txBody>
                    <a:bodyPr/>
                    <a:lstStyle/>
                    <a:p>
                      <a:r>
                        <a:rPr lang="en-US" sz="2100" dirty="0"/>
                        <a:t>Milestone, Task, or Deliverable</a:t>
                      </a:r>
                    </a:p>
                  </a:txBody>
                  <a:tcPr marL="106136" marR="106136" marT="53067" marB="53067">
                    <a:solidFill>
                      <a:schemeClr val="tx2"/>
                    </a:solidFill>
                  </a:tcPr>
                </a:tc>
                <a:tc>
                  <a:txBody>
                    <a:bodyPr/>
                    <a:lstStyle/>
                    <a:p>
                      <a:pPr algn="ctr"/>
                      <a:r>
                        <a:rPr lang="en-US" sz="2100" dirty="0"/>
                        <a:t>Date</a:t>
                      </a:r>
                    </a:p>
                  </a:txBody>
                  <a:tcPr marL="106136" marR="106136" marT="53067" marB="53067">
                    <a:solidFill>
                      <a:schemeClr val="tx2"/>
                    </a:solidFill>
                  </a:tcPr>
                </a:tc>
                <a:extLst>
                  <a:ext uri="{0D108BD9-81ED-4DB2-BD59-A6C34878D82A}">
                    <a16:rowId xmlns:a16="http://schemas.microsoft.com/office/drawing/2014/main" val="422731863"/>
                  </a:ext>
                </a:extLst>
              </a:tr>
              <a:tr h="842751">
                <a:tc>
                  <a:txBody>
                    <a:bodyPr/>
                    <a:lstStyle/>
                    <a:p>
                      <a:r>
                        <a:rPr lang="en-US" sz="1800" dirty="0">
                          <a:latin typeface="+mj-lt"/>
                        </a:rPr>
                        <a:t>Pretest Workshops via Webinar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kern="1200" dirty="0">
                          <a:solidFill>
                            <a:schemeClr val="dk1"/>
                          </a:solidFill>
                          <a:latin typeface="+mj-lt"/>
                          <a:ea typeface="+mn-ea"/>
                          <a:cs typeface="+mn-cs"/>
                        </a:rPr>
                        <a:t>Online Administration</a:t>
                      </a:r>
                    </a:p>
                    <a:p>
                      <a:pPr marL="285750" indent="-285750">
                        <a:buFont typeface="Arial" panose="020B0604020202020204" pitchFamily="34" charset="0"/>
                        <a:buChar char="•"/>
                      </a:pPr>
                      <a:r>
                        <a:rPr lang="en-US" sz="1800" dirty="0">
                          <a:latin typeface="+mj-lt"/>
                        </a:rPr>
                        <a:t>Paper Administration</a:t>
                      </a:r>
                    </a:p>
                  </a:txBody>
                  <a:tcPr marL="106136" marR="106136" marT="53067" marB="53067"/>
                </a:tc>
                <a:tc>
                  <a:txBody>
                    <a:bodyPr/>
                    <a:lstStyle/>
                    <a:p>
                      <a:pPr algn="ctr"/>
                      <a:endParaRPr lang="en-US" sz="1800" dirty="0">
                        <a:latin typeface="+mj-lt"/>
                      </a:endParaRPr>
                    </a:p>
                    <a:p>
                      <a:pPr algn="ctr"/>
                      <a:r>
                        <a:rPr lang="en-US" sz="1800" dirty="0">
                          <a:latin typeface="+mj-lt"/>
                        </a:rPr>
                        <a:t>Tuesday, September 12, 2023</a:t>
                      </a:r>
                    </a:p>
                    <a:p>
                      <a:pPr algn="ctr"/>
                      <a:r>
                        <a:rPr lang="en-US" sz="1800" dirty="0">
                          <a:latin typeface="+mj-lt"/>
                        </a:rPr>
                        <a:t>Wednesday, September 13, 2023</a:t>
                      </a:r>
                    </a:p>
                  </a:txBody>
                  <a:tcPr marL="106136" marR="106136" marT="53067" marB="53067"/>
                </a:tc>
                <a:extLst>
                  <a:ext uri="{0D108BD9-81ED-4DB2-BD59-A6C34878D82A}">
                    <a16:rowId xmlns:a16="http://schemas.microsoft.com/office/drawing/2014/main" val="13142492"/>
                  </a:ext>
                </a:extLst>
              </a:tr>
              <a:tr h="388233">
                <a:tc>
                  <a:txBody>
                    <a:bodyPr/>
                    <a:lstStyle/>
                    <a:p>
                      <a:r>
                        <a:rPr lang="en-US" sz="1800" dirty="0">
                          <a:latin typeface="+mj-lt"/>
                        </a:rPr>
                        <a:t>DataManager Proctor Training</a:t>
                      </a:r>
                    </a:p>
                  </a:txBody>
                  <a:tcPr marL="106136" marR="106136" marT="53067" marB="53067"/>
                </a:tc>
                <a:tc>
                  <a:txBody>
                    <a:bodyPr/>
                    <a:lstStyle/>
                    <a:p>
                      <a:pPr algn="ctr"/>
                      <a:r>
                        <a:rPr lang="en-US" sz="1800" dirty="0">
                          <a:latin typeface="+mj-lt"/>
                        </a:rPr>
                        <a:t>Monday, Sept 25 at 9 AM</a:t>
                      </a:r>
                    </a:p>
                    <a:p>
                      <a:pPr algn="ctr"/>
                      <a:r>
                        <a:rPr lang="en-US" sz="1800" dirty="0">
                          <a:latin typeface="+mj-lt"/>
                        </a:rPr>
                        <a:t>Wednesday, Sept 27 at 2 PM</a:t>
                      </a:r>
                    </a:p>
                    <a:p>
                      <a:pPr algn="ctr"/>
                      <a:r>
                        <a:rPr lang="en-US" sz="1800" dirty="0">
                          <a:latin typeface="+mj-lt"/>
                        </a:rPr>
                        <a:t>Friday, Sept 28 at 2 PM</a:t>
                      </a:r>
                    </a:p>
                  </a:txBody>
                  <a:tcPr marL="106136" marR="106136" marT="53067" marB="53067"/>
                </a:tc>
                <a:extLst>
                  <a:ext uri="{0D108BD9-81ED-4DB2-BD59-A6C34878D82A}">
                    <a16:rowId xmlns:a16="http://schemas.microsoft.com/office/drawing/2014/main" val="3531953772"/>
                  </a:ext>
                </a:extLst>
              </a:tr>
              <a:tr h="388233">
                <a:tc>
                  <a:txBody>
                    <a:bodyPr/>
                    <a:lstStyle/>
                    <a:p>
                      <a:r>
                        <a:rPr lang="en-US" sz="1800" dirty="0">
                          <a:latin typeface="+mj-lt"/>
                        </a:rPr>
                        <a:t>Gr 2 GT Testing 2022-23 Roster</a:t>
                      </a:r>
                    </a:p>
                  </a:txBody>
                  <a:tcPr marL="106136" marR="106136" marT="53067" marB="53067"/>
                </a:tc>
                <a:tc>
                  <a:txBody>
                    <a:bodyPr/>
                    <a:lstStyle/>
                    <a:p>
                      <a:pPr algn="ctr"/>
                      <a:r>
                        <a:rPr lang="en-US" sz="1800" dirty="0">
                          <a:latin typeface="+mj-lt"/>
                        </a:rPr>
                        <a:t>September 22</a:t>
                      </a:r>
                    </a:p>
                  </a:txBody>
                  <a:tcPr marL="106136" marR="106136" marT="53067" marB="53067"/>
                </a:tc>
                <a:extLst>
                  <a:ext uri="{0D108BD9-81ED-4DB2-BD59-A6C34878D82A}">
                    <a16:rowId xmlns:a16="http://schemas.microsoft.com/office/drawing/2014/main" val="1709202815"/>
                  </a:ext>
                </a:extLst>
              </a:tr>
              <a:tr h="388233">
                <a:tc>
                  <a:txBody>
                    <a:bodyPr/>
                    <a:lstStyle/>
                    <a:p>
                      <a:r>
                        <a:rPr lang="en-US" dirty="0">
                          <a:latin typeface="+mj-lt"/>
                        </a:rPr>
                        <a:t>Online Test Events Open</a:t>
                      </a:r>
                    </a:p>
                  </a:txBody>
                  <a:tcPr marL="106136" marR="106136" marT="53067" marB="53067"/>
                </a:tc>
                <a:tc>
                  <a:txBody>
                    <a:bodyPr/>
                    <a:lstStyle/>
                    <a:p>
                      <a:pPr algn="ctr"/>
                      <a:r>
                        <a:rPr lang="en-US" dirty="0">
                          <a:latin typeface="+mj-lt"/>
                        </a:rPr>
                        <a:t>September 25</a:t>
                      </a:r>
                    </a:p>
                  </a:txBody>
                  <a:tcPr marL="106136" marR="106136" marT="53067" marB="53067"/>
                </a:tc>
                <a:extLst>
                  <a:ext uri="{0D108BD9-81ED-4DB2-BD59-A6C34878D82A}">
                    <a16:rowId xmlns:a16="http://schemas.microsoft.com/office/drawing/2014/main" val="2038724607"/>
                  </a:ext>
                </a:extLst>
              </a:tr>
              <a:tr h="388233">
                <a:tc>
                  <a:txBody>
                    <a:bodyPr/>
                    <a:lstStyle/>
                    <a:p>
                      <a:r>
                        <a:rPr lang="en-US" sz="1800" dirty="0">
                          <a:latin typeface="+mj-lt"/>
                        </a:rPr>
                        <a:t>Test administration window</a:t>
                      </a:r>
                    </a:p>
                  </a:txBody>
                  <a:tcPr marL="106136" marR="106136" marT="53067" marB="53067"/>
                </a:tc>
                <a:tc>
                  <a:txBody>
                    <a:bodyPr/>
                    <a:lstStyle/>
                    <a:p>
                      <a:pPr algn="ctr"/>
                      <a:r>
                        <a:rPr lang="en-US" sz="1800" dirty="0">
                          <a:latin typeface="+mj-lt"/>
                        </a:rPr>
                        <a:t>October 9 – 27</a:t>
                      </a:r>
                    </a:p>
                  </a:txBody>
                  <a:tcPr marL="106136" marR="106136" marT="53067" marB="53067"/>
                </a:tc>
                <a:extLst>
                  <a:ext uri="{0D108BD9-81ED-4DB2-BD59-A6C34878D82A}">
                    <a16:rowId xmlns:a16="http://schemas.microsoft.com/office/drawing/2014/main" val="702160117"/>
                  </a:ext>
                </a:extLst>
              </a:tr>
              <a:tr h="388233">
                <a:tc>
                  <a:txBody>
                    <a:bodyPr/>
                    <a:lstStyle/>
                    <a:p>
                      <a:r>
                        <a:rPr lang="en-US" dirty="0">
                          <a:latin typeface="+mj-lt"/>
                        </a:rPr>
                        <a:t>Online Test Events Close</a:t>
                      </a:r>
                    </a:p>
                  </a:txBody>
                  <a:tcPr marL="106136" marR="106136" marT="53067" marB="53067"/>
                </a:tc>
                <a:tc>
                  <a:txBody>
                    <a:bodyPr/>
                    <a:lstStyle/>
                    <a:p>
                      <a:pPr algn="ctr"/>
                      <a:r>
                        <a:rPr lang="en-US" dirty="0">
                          <a:latin typeface="+mj-lt"/>
                        </a:rPr>
                        <a:t>October 27</a:t>
                      </a:r>
                    </a:p>
                  </a:txBody>
                  <a:tcPr marL="106136" marR="106136" marT="53067" marB="53067"/>
                </a:tc>
                <a:extLst>
                  <a:ext uri="{0D108BD9-81ED-4DB2-BD59-A6C34878D82A}">
                    <a16:rowId xmlns:a16="http://schemas.microsoft.com/office/drawing/2014/main" val="62801182"/>
                  </a:ext>
                </a:extLst>
              </a:tr>
              <a:tr h="388233">
                <a:tc>
                  <a:txBody>
                    <a:bodyPr/>
                    <a:lstStyle/>
                    <a:p>
                      <a:r>
                        <a:rPr lang="en-US" dirty="0">
                          <a:latin typeface="+mj-lt"/>
                        </a:rPr>
                        <a:t>Post test Webinar for District Test Coordinators</a:t>
                      </a:r>
                    </a:p>
                  </a:txBody>
                  <a:tcPr marL="106136" marR="106136" marT="53067" marB="53067"/>
                </a:tc>
                <a:tc>
                  <a:txBody>
                    <a:bodyPr/>
                    <a:lstStyle/>
                    <a:p>
                      <a:pPr algn="ctr"/>
                      <a:r>
                        <a:rPr lang="en-US" dirty="0">
                          <a:latin typeface="+mj-lt"/>
                        </a:rPr>
                        <a:t>November 8</a:t>
                      </a:r>
                    </a:p>
                  </a:txBody>
                  <a:tcPr marL="106136" marR="106136" marT="53067" marB="53067"/>
                </a:tc>
                <a:extLst>
                  <a:ext uri="{0D108BD9-81ED-4DB2-BD59-A6C34878D82A}">
                    <a16:rowId xmlns:a16="http://schemas.microsoft.com/office/drawing/2014/main" val="1950517297"/>
                  </a:ext>
                </a:extLst>
              </a:tr>
              <a:tr h="388233">
                <a:tc>
                  <a:txBody>
                    <a:bodyPr/>
                    <a:lstStyle/>
                    <a:p>
                      <a:r>
                        <a:rPr lang="en-US" sz="1800" dirty="0">
                          <a:latin typeface="+mj-lt"/>
                        </a:rPr>
                        <a:t>Reports arrive in districts if returned by November 1, 2023</a:t>
                      </a:r>
                    </a:p>
                  </a:txBody>
                  <a:tcPr marL="106136" marR="106136" marT="53067" marB="53067"/>
                </a:tc>
                <a:tc>
                  <a:txBody>
                    <a:bodyPr/>
                    <a:lstStyle/>
                    <a:p>
                      <a:pPr algn="ctr"/>
                      <a:r>
                        <a:rPr lang="en-US" sz="1800" dirty="0">
                          <a:latin typeface="+mj-lt"/>
                        </a:rPr>
                        <a:t>December 4</a:t>
                      </a:r>
                    </a:p>
                  </a:txBody>
                  <a:tcPr marL="106136" marR="106136" marT="53067" marB="53067"/>
                </a:tc>
                <a:extLst>
                  <a:ext uri="{0D108BD9-81ED-4DB2-BD59-A6C34878D82A}">
                    <a16:rowId xmlns:a16="http://schemas.microsoft.com/office/drawing/2014/main" val="489192626"/>
                  </a:ext>
                </a:extLst>
              </a:tr>
              <a:tr h="388233">
                <a:tc>
                  <a:txBody>
                    <a:bodyPr/>
                    <a:lstStyle/>
                    <a:p>
                      <a:r>
                        <a:rPr lang="en-US" sz="1800" dirty="0">
                          <a:latin typeface="+mj-lt"/>
                        </a:rPr>
                        <a:t>Make-up testing window</a:t>
                      </a:r>
                    </a:p>
                  </a:txBody>
                  <a:tcPr marL="106136" marR="106136" marT="53067" marB="53067"/>
                </a:tc>
                <a:tc>
                  <a:txBody>
                    <a:bodyPr/>
                    <a:lstStyle/>
                    <a:p>
                      <a:pPr algn="ctr"/>
                      <a:r>
                        <a:rPr lang="en-US" sz="1800" dirty="0">
                          <a:latin typeface="+mj-lt"/>
                        </a:rPr>
                        <a:t>January 4-12, 2024</a:t>
                      </a:r>
                    </a:p>
                  </a:txBody>
                  <a:tcPr marL="106136" marR="106136" marT="53067" marB="53067"/>
                </a:tc>
                <a:extLst>
                  <a:ext uri="{0D108BD9-81ED-4DB2-BD59-A6C34878D82A}">
                    <a16:rowId xmlns:a16="http://schemas.microsoft.com/office/drawing/2014/main" val="542640762"/>
                  </a:ext>
                </a:extLst>
              </a:tr>
              <a:tr h="388233">
                <a:tc>
                  <a:txBody>
                    <a:bodyPr/>
                    <a:lstStyle/>
                    <a:p>
                      <a:r>
                        <a:rPr lang="en-US" sz="1800" dirty="0">
                          <a:latin typeface="+mj-lt"/>
                        </a:rPr>
                        <a:t>Districts receive their make-up test results</a:t>
                      </a:r>
                    </a:p>
                  </a:txBody>
                  <a:tcPr marL="106136" marR="106136" marT="53067" marB="53067"/>
                </a:tc>
                <a:tc>
                  <a:txBody>
                    <a:bodyPr/>
                    <a:lstStyle/>
                    <a:p>
                      <a:pPr algn="ctr"/>
                      <a:r>
                        <a:rPr lang="en-US" sz="1800" dirty="0">
                          <a:latin typeface="+mj-lt"/>
                        </a:rPr>
                        <a:t>February 5</a:t>
                      </a:r>
                    </a:p>
                  </a:txBody>
                  <a:tcPr marL="106136" marR="106136" marT="53067" marB="53067"/>
                </a:tc>
                <a:extLst>
                  <a:ext uri="{0D108BD9-81ED-4DB2-BD59-A6C34878D82A}">
                    <a16:rowId xmlns:a16="http://schemas.microsoft.com/office/drawing/2014/main" val="2550035115"/>
                  </a:ext>
                </a:extLst>
              </a:tr>
            </a:tbl>
          </a:graphicData>
        </a:graphic>
      </p:graphicFrame>
    </p:spTree>
    <p:extLst>
      <p:ext uri="{BB962C8B-B14F-4D97-AF65-F5344CB8AC3E}">
        <p14:creationId xmlns:p14="http://schemas.microsoft.com/office/powerpoint/2010/main" val="6262829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46C8D3-68F9-12BA-79D9-5C788F92CD57}"/>
              </a:ext>
            </a:extLst>
          </p:cNvPr>
          <p:cNvSpPr>
            <a:spLocks noGrp="1"/>
          </p:cNvSpPr>
          <p:nvPr>
            <p:ph type="title"/>
          </p:nvPr>
        </p:nvSpPr>
        <p:spPr>
          <a:xfrm>
            <a:off x="686834" y="1153572"/>
            <a:ext cx="3200400" cy="4461163"/>
          </a:xfrm>
        </p:spPr>
        <p:txBody>
          <a:bodyPr>
            <a:normAutofit/>
          </a:bodyPr>
          <a:lstStyle/>
          <a:p>
            <a:r>
              <a:rPr lang="en-US" b="1" dirty="0"/>
              <a:t>DTC Checklist- Before Testing </a:t>
            </a:r>
            <a:r>
              <a:rPr lang="en-US" b="1" i="1" dirty="0"/>
              <a:t>cont’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1117D26-B482-D734-CF5A-10526B63C38F}"/>
              </a:ext>
            </a:extLst>
          </p:cNvPr>
          <p:cNvSpPr>
            <a:spLocks noGrp="1"/>
          </p:cNvSpPr>
          <p:nvPr>
            <p:ph idx="1"/>
          </p:nvPr>
        </p:nvSpPr>
        <p:spPr>
          <a:xfrm>
            <a:off x="4447308" y="591344"/>
            <a:ext cx="6906491" cy="5585619"/>
          </a:xfrm>
        </p:spPr>
        <p:txBody>
          <a:bodyPr anchor="ctr">
            <a:normAutofit/>
          </a:bodyPr>
          <a:lstStyle/>
          <a:p>
            <a:pPr>
              <a:spcAft>
                <a:spcPts val="1200"/>
              </a:spcAft>
              <a:buFont typeface="Wingdings" panose="05000000000000000000" pitchFamily="2" charset="2"/>
              <a:buChar char="q"/>
            </a:pPr>
            <a:r>
              <a:rPr lang="en-US" altLang="en-US" dirty="0"/>
              <a:t> Develop a test administration schedule for the district- see page 19 of the TAM for a sample testing schedule</a:t>
            </a:r>
          </a:p>
          <a:p>
            <a:pPr>
              <a:spcAft>
                <a:spcPts val="1200"/>
              </a:spcAft>
              <a:buFont typeface="Wingdings" panose="05000000000000000000" pitchFamily="2" charset="2"/>
              <a:buChar char="q"/>
            </a:pPr>
            <a:r>
              <a:rPr lang="en-US" altLang="en-US" dirty="0"/>
              <a:t> Ensure that each school has sufficient Test Administration Manuals (TAM).</a:t>
            </a:r>
          </a:p>
          <a:p>
            <a:pPr>
              <a:spcAft>
                <a:spcPts val="1200"/>
              </a:spcAft>
              <a:buFont typeface="Wingdings" panose="05000000000000000000" pitchFamily="2" charset="2"/>
              <a:buChar char="q"/>
            </a:pPr>
            <a:r>
              <a:rPr lang="en-US" altLang="en-US" dirty="0"/>
              <a:t> If paper materials are needed to support accommodations, use the </a:t>
            </a:r>
            <a:r>
              <a:rPr lang="en-US" altLang="en-US" b="1" dirty="0"/>
              <a:t>Request for Additional Test Materials </a:t>
            </a:r>
            <a:r>
              <a:rPr lang="en-US" altLang="en-US" dirty="0"/>
              <a:t>form posted on the SC microsite and email your request to me. </a:t>
            </a:r>
          </a:p>
        </p:txBody>
      </p:sp>
    </p:spTree>
    <p:extLst>
      <p:ext uri="{BB962C8B-B14F-4D97-AF65-F5344CB8AC3E}">
        <p14:creationId xmlns:p14="http://schemas.microsoft.com/office/powerpoint/2010/main" val="2226197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AA89091-3482-BA76-C90A-985DE04C78BC}"/>
              </a:ext>
            </a:extLst>
          </p:cNvPr>
          <p:cNvSpPr>
            <a:spLocks noGrp="1"/>
          </p:cNvSpPr>
          <p:nvPr>
            <p:ph type="title"/>
          </p:nvPr>
        </p:nvSpPr>
        <p:spPr>
          <a:xfrm>
            <a:off x="1115568" y="548640"/>
            <a:ext cx="10168128" cy="1179576"/>
          </a:xfrm>
        </p:spPr>
        <p:txBody>
          <a:bodyPr>
            <a:normAutofit/>
          </a:bodyPr>
          <a:lstStyle/>
          <a:p>
            <a:r>
              <a:rPr lang="en-US" sz="4000" b="1" dirty="0"/>
              <a:t>STC Checklist- Before Testing</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Content Placeholder 1">
            <a:extLst>
              <a:ext uri="{FF2B5EF4-FFF2-40B4-BE49-F238E27FC236}">
                <a16:creationId xmlns:a16="http://schemas.microsoft.com/office/drawing/2014/main" id="{D9A74694-BE77-43FB-64F4-DD095AFC6217}"/>
              </a:ext>
            </a:extLst>
          </p:cNvPr>
          <p:cNvSpPr txBox="1">
            <a:spLocks/>
          </p:cNvSpPr>
          <p:nvPr/>
        </p:nvSpPr>
        <p:spPr>
          <a:xfrm>
            <a:off x="1115568" y="2034963"/>
            <a:ext cx="10463288" cy="4082957"/>
          </a:xfrm>
          <a:prstGeom prst="rect">
            <a:avLst/>
          </a:prstGeom>
        </p:spPr>
        <p:txBody>
          <a:bodyPr>
            <a:noAutofit/>
          </a:bodyPr>
          <a:lstStyle>
            <a:lvl1pPr marL="174625" indent="-174625" algn="l" defTabSz="914400" rtl="0" eaLnBrk="1" latinLnBrk="0" hangingPunct="1">
              <a:lnSpc>
                <a:spcPct val="90000"/>
              </a:lnSpc>
              <a:spcBef>
                <a:spcPts val="1000"/>
              </a:spcBef>
              <a:buClr>
                <a:schemeClr val="accent2"/>
              </a:buClr>
              <a:buSzPct val="100000"/>
              <a:buFont typeface="System Font Regular"/>
              <a:buChar char="•"/>
              <a:tabLst/>
              <a:defRPr sz="2000" kern="1200">
                <a:solidFill>
                  <a:schemeClr val="tx1"/>
                </a:solidFill>
                <a:latin typeface="Arial" panose="020B0604020202020204" pitchFamily="34" charset="0"/>
                <a:ea typeface="+mn-ea"/>
                <a:cs typeface="Arial" panose="020B0604020202020204" pitchFamily="34" charset="0"/>
              </a:defRPr>
            </a:lvl1pPr>
            <a:lvl2pPr marL="458788" indent="-168275" algn="l" defTabSz="914400" rtl="0" eaLnBrk="1" latinLnBrk="0" hangingPunct="1">
              <a:lnSpc>
                <a:spcPct val="90000"/>
              </a:lnSpc>
              <a:spcBef>
                <a:spcPts val="500"/>
              </a:spcBef>
              <a:buClr>
                <a:schemeClr val="accent3"/>
              </a:buClr>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2pPr>
            <a:lvl3pPr marL="635000" indent="-176213" algn="l" defTabSz="914400" rtl="0" eaLnBrk="1" latinLnBrk="0" hangingPunct="1">
              <a:lnSpc>
                <a:spcPct val="90000"/>
              </a:lnSpc>
              <a:spcBef>
                <a:spcPts val="500"/>
              </a:spcBef>
              <a:buSzPct val="110000"/>
              <a:buFont typeface="System Font Regular"/>
              <a:buChar char="-"/>
              <a:tabLst/>
              <a:defRPr sz="1600" kern="1200">
                <a:solidFill>
                  <a:schemeClr val="tx1"/>
                </a:solidFill>
                <a:latin typeface="Arial" panose="020B0604020202020204" pitchFamily="34" charset="0"/>
                <a:ea typeface="+mn-ea"/>
                <a:cs typeface="Arial" panose="020B0604020202020204" pitchFamily="34" charset="0"/>
              </a:defRPr>
            </a:lvl3pPr>
            <a:lvl4pPr marL="863600" indent="-176213"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4pPr>
            <a:lvl5pPr marL="1085850" indent="-1682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spcBef>
                <a:spcPts val="0"/>
              </a:spcBef>
              <a:spcAft>
                <a:spcPts val="600"/>
              </a:spcAft>
              <a:buFont typeface="Wingdings" panose="05000000000000000000" pitchFamily="2" charset="2"/>
              <a:buChar char="q"/>
            </a:pPr>
            <a:r>
              <a:rPr lang="en-US" sz="2400" dirty="0"/>
              <a:t> Review the </a:t>
            </a:r>
            <a:r>
              <a:rPr lang="en-US" sz="2400" b="1" dirty="0"/>
              <a:t>Test Administration Manual</a:t>
            </a:r>
          </a:p>
          <a:p>
            <a:pPr lvl="1">
              <a:lnSpc>
                <a:spcPct val="100000"/>
              </a:lnSpc>
              <a:spcBef>
                <a:spcPts val="600"/>
              </a:spcBef>
              <a:buFont typeface="Wingdings" panose="05000000000000000000" pitchFamily="2" charset="2"/>
              <a:buChar char="q"/>
              <a:defRPr/>
            </a:pPr>
            <a:r>
              <a:rPr lang="en-US" sz="2400" dirty="0"/>
              <a:t> Ensure that adequate training is given to all persons who will be administering or monitoring the CogAT and Iowa Assessments.</a:t>
            </a:r>
          </a:p>
          <a:p>
            <a:pPr lvl="1">
              <a:lnSpc>
                <a:spcPct val="100000"/>
              </a:lnSpc>
              <a:spcBef>
                <a:spcPts val="600"/>
              </a:spcBef>
              <a:buFont typeface="Wingdings" panose="05000000000000000000" pitchFamily="2" charset="2"/>
              <a:buChar char="q"/>
              <a:defRPr/>
            </a:pPr>
            <a:r>
              <a:rPr lang="en-US" sz="2400" dirty="0"/>
              <a:t> Inform teachers of the testing schedule.  </a:t>
            </a:r>
          </a:p>
          <a:p>
            <a:pPr lvl="1">
              <a:lnSpc>
                <a:spcPct val="100000"/>
              </a:lnSpc>
              <a:spcBef>
                <a:spcPts val="600"/>
              </a:spcBef>
              <a:buFont typeface="Wingdings" panose="05000000000000000000" pitchFamily="2" charset="2"/>
              <a:buChar char="q"/>
              <a:defRPr/>
            </a:pPr>
            <a:r>
              <a:rPr lang="en-US" altLang="en-US" sz="2400" dirty="0"/>
              <a:t> Confirm that all grade 2 students are rostered correctly</a:t>
            </a:r>
          </a:p>
          <a:p>
            <a:pPr lvl="1">
              <a:lnSpc>
                <a:spcPct val="100000"/>
              </a:lnSpc>
              <a:spcBef>
                <a:spcPts val="600"/>
              </a:spcBef>
              <a:buFont typeface="Wingdings" panose="05000000000000000000" pitchFamily="2" charset="2"/>
              <a:buChar char="q"/>
              <a:defRPr/>
            </a:pPr>
            <a:r>
              <a:rPr lang="en-US" altLang="en-US" sz="2400" dirty="0"/>
              <a:t> Ensure that arrangements have been made for any student who requires accommodations to respond to the test. </a:t>
            </a:r>
          </a:p>
          <a:p>
            <a:pPr lvl="1">
              <a:lnSpc>
                <a:spcPct val="100000"/>
              </a:lnSpc>
              <a:spcBef>
                <a:spcPts val="600"/>
              </a:spcBef>
              <a:buFont typeface="Wingdings" panose="05000000000000000000" pitchFamily="2" charset="2"/>
              <a:buChar char="q"/>
              <a:defRPr/>
            </a:pPr>
            <a:r>
              <a:rPr lang="en-US" altLang="en-US" sz="2400" dirty="0"/>
              <a:t> Determine who will create Test Sessions in preparations for testing. </a:t>
            </a:r>
          </a:p>
        </p:txBody>
      </p:sp>
    </p:spTree>
    <p:extLst>
      <p:ext uri="{BB962C8B-B14F-4D97-AF65-F5344CB8AC3E}">
        <p14:creationId xmlns:p14="http://schemas.microsoft.com/office/powerpoint/2010/main" val="1422651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5">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17">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47D71C-D764-BD53-A21A-CEF8BDB2C07A}"/>
              </a:ext>
            </a:extLst>
          </p:cNvPr>
          <p:cNvSpPr>
            <a:spLocks noGrp="1"/>
          </p:cNvSpPr>
          <p:nvPr>
            <p:ph type="title"/>
          </p:nvPr>
        </p:nvSpPr>
        <p:spPr>
          <a:xfrm>
            <a:off x="1171074" y="1396686"/>
            <a:ext cx="3240506" cy="4064628"/>
          </a:xfrm>
        </p:spPr>
        <p:txBody>
          <a:bodyPr>
            <a:normAutofit/>
          </a:bodyPr>
          <a:lstStyle/>
          <a:p>
            <a:r>
              <a:rPr lang="en-US" kern="1200" dirty="0">
                <a:latin typeface="Arial" panose="020B0604020202020204" pitchFamily="34" charset="0"/>
                <a:ea typeface="+mj-ea"/>
                <a:cs typeface="Arial" panose="020B0604020202020204" pitchFamily="34" charset="0"/>
              </a:rPr>
              <a:t>SUNS and Power School ID Numbers</a:t>
            </a:r>
            <a:endParaRPr lang="en-US" dirty="0"/>
          </a:p>
        </p:txBody>
      </p:sp>
      <p:sp>
        <p:nvSpPr>
          <p:cNvPr id="29" name="Arc 19">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4B09DFD-EA0C-D132-57CB-902D930FC747}"/>
              </a:ext>
            </a:extLst>
          </p:cNvPr>
          <p:cNvSpPr>
            <a:spLocks noGrp="1"/>
          </p:cNvSpPr>
          <p:nvPr>
            <p:ph idx="1"/>
          </p:nvPr>
        </p:nvSpPr>
        <p:spPr>
          <a:xfrm>
            <a:off x="5370153" y="1526033"/>
            <a:ext cx="6187438" cy="3935281"/>
          </a:xfrm>
        </p:spPr>
        <p:txBody>
          <a:bodyPr>
            <a:normAutofit lnSpcReduction="10000"/>
          </a:bodyPr>
          <a:lstStyle/>
          <a:p>
            <a:pPr>
              <a:defRPr/>
            </a:pPr>
            <a:r>
              <a:rPr lang="en-US" b="1" kern="1200" dirty="0">
                <a:latin typeface="Arial" panose="020B0604020202020204" pitchFamily="34" charset="0"/>
                <a:ea typeface="+mn-ea"/>
                <a:cs typeface="Arial" panose="020B0604020202020204" pitchFamily="34" charset="0"/>
              </a:rPr>
              <a:t>Student Identification Number (State ID)</a:t>
            </a:r>
          </a:p>
          <a:p>
            <a:pPr marL="457200" lvl="1" indent="0">
              <a:spcBef>
                <a:spcPts val="0"/>
              </a:spcBef>
              <a:buNone/>
              <a:defRPr/>
            </a:pPr>
            <a:r>
              <a:rPr lang="en-US" sz="2800" dirty="0">
                <a:latin typeface="Arial" panose="020B0604020202020204" pitchFamily="34" charset="0"/>
                <a:cs typeface="Arial" panose="020B0604020202020204" pitchFamily="34" charset="0"/>
              </a:rPr>
              <a:t>The </a:t>
            </a:r>
            <a:r>
              <a:rPr lang="en-US" sz="2800" kern="1200" dirty="0">
                <a:latin typeface="Arial" panose="020B0604020202020204" pitchFamily="34" charset="0"/>
                <a:ea typeface="+mn-ea"/>
                <a:cs typeface="Arial" panose="020B0604020202020204" pitchFamily="34" charset="0"/>
              </a:rPr>
              <a:t>10-digit State ID number assigned to each student is used for testing online.</a:t>
            </a:r>
            <a:endParaRPr lang="en-US" sz="2800" b="1" dirty="0"/>
          </a:p>
          <a:p>
            <a:pPr>
              <a:defRPr/>
            </a:pPr>
            <a:r>
              <a:rPr lang="en-US" b="1" kern="1200" dirty="0">
                <a:latin typeface="Arial" panose="020B0604020202020204" pitchFamily="34" charset="0"/>
                <a:ea typeface="+mn-ea"/>
                <a:cs typeface="Arial" panose="020B0604020202020204" pitchFamily="34" charset="0"/>
              </a:rPr>
              <a:t>Student Power School Number</a:t>
            </a:r>
          </a:p>
          <a:p>
            <a:pPr marL="457200" lvl="1" indent="0">
              <a:spcBef>
                <a:spcPts val="0"/>
              </a:spcBef>
              <a:buNone/>
              <a:defRPr/>
            </a:pPr>
            <a:r>
              <a:rPr lang="en-US" sz="2800" kern="1200" dirty="0">
                <a:latin typeface="Arial" panose="020B0604020202020204" pitchFamily="34" charset="0"/>
                <a:ea typeface="+mn-ea"/>
                <a:cs typeface="Arial" panose="020B0604020202020204" pitchFamily="34" charset="0"/>
              </a:rPr>
              <a:t>The 5-12 digit Power School Number is not unique across the entire state and will likely cause problems if used for online testing.  </a:t>
            </a:r>
          </a:p>
        </p:txBody>
      </p:sp>
    </p:spTree>
    <p:extLst>
      <p:ext uri="{BB962C8B-B14F-4D97-AF65-F5344CB8AC3E}">
        <p14:creationId xmlns:p14="http://schemas.microsoft.com/office/powerpoint/2010/main" val="28076779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F64987-231D-2051-C9D9-88C96F7988A6}"/>
              </a:ext>
            </a:extLst>
          </p:cNvPr>
          <p:cNvSpPr>
            <a:spLocks noGrp="1"/>
          </p:cNvSpPr>
          <p:nvPr>
            <p:ph type="title"/>
          </p:nvPr>
        </p:nvSpPr>
        <p:spPr>
          <a:xfrm>
            <a:off x="839788" y="365126"/>
            <a:ext cx="10515600" cy="719396"/>
          </a:xfrm>
        </p:spPr>
        <p:txBody>
          <a:bodyPr/>
          <a:lstStyle/>
          <a:p>
            <a:r>
              <a:rPr lang="en-US" b="1" dirty="0">
                <a:solidFill>
                  <a:schemeClr val="tx1"/>
                </a:solidFill>
                <a:latin typeface="+mn-lt"/>
              </a:rPr>
              <a:t>Checklist- During &amp; After Testing</a:t>
            </a:r>
            <a:endParaRPr lang="en-US" b="1" dirty="0">
              <a:latin typeface="+mn-lt"/>
            </a:endParaRPr>
          </a:p>
        </p:txBody>
      </p:sp>
      <p:sp>
        <p:nvSpPr>
          <p:cNvPr id="5" name="Text Placeholder 4">
            <a:extLst>
              <a:ext uri="{FF2B5EF4-FFF2-40B4-BE49-F238E27FC236}">
                <a16:creationId xmlns:a16="http://schemas.microsoft.com/office/drawing/2014/main" id="{597A0FE4-BF12-8BF3-2628-8C639FFF8886}"/>
              </a:ext>
            </a:extLst>
          </p:cNvPr>
          <p:cNvSpPr>
            <a:spLocks noGrp="1"/>
          </p:cNvSpPr>
          <p:nvPr>
            <p:ph type="body" idx="1"/>
          </p:nvPr>
        </p:nvSpPr>
        <p:spPr>
          <a:xfrm>
            <a:off x="839788" y="1192063"/>
            <a:ext cx="5157787" cy="823912"/>
          </a:xfrm>
          <a:solidFill>
            <a:schemeClr val="accent1">
              <a:lumMod val="75000"/>
            </a:schemeClr>
          </a:solidFill>
        </p:spPr>
        <p:style>
          <a:lnRef idx="0">
            <a:schemeClr val="dk1"/>
          </a:lnRef>
          <a:fillRef idx="3">
            <a:schemeClr val="dk1"/>
          </a:fillRef>
          <a:effectRef idx="3">
            <a:schemeClr val="dk1"/>
          </a:effectRef>
          <a:fontRef idx="minor">
            <a:schemeClr val="lt1"/>
          </a:fontRef>
        </p:style>
        <p:txBody>
          <a:bodyPr>
            <a:normAutofit lnSpcReduction="10000"/>
          </a:bodyPr>
          <a:lstStyle/>
          <a:p>
            <a:pPr algn="ctr"/>
            <a:r>
              <a:rPr lang="en-US" sz="2800" b="0" spc="300" dirty="0"/>
              <a:t>District Test Coordinators</a:t>
            </a:r>
          </a:p>
        </p:txBody>
      </p:sp>
      <p:sp>
        <p:nvSpPr>
          <p:cNvPr id="6" name="Content Placeholder 5">
            <a:extLst>
              <a:ext uri="{FF2B5EF4-FFF2-40B4-BE49-F238E27FC236}">
                <a16:creationId xmlns:a16="http://schemas.microsoft.com/office/drawing/2014/main" id="{BAE732D8-0E22-11A5-3F8E-A03B1B603436}"/>
              </a:ext>
            </a:extLst>
          </p:cNvPr>
          <p:cNvSpPr>
            <a:spLocks noGrp="1"/>
          </p:cNvSpPr>
          <p:nvPr>
            <p:ph sz="half" idx="2"/>
          </p:nvPr>
        </p:nvSpPr>
        <p:spPr>
          <a:xfrm>
            <a:off x="839788" y="2154200"/>
            <a:ext cx="5157787" cy="3684588"/>
          </a:xfrm>
        </p:spPr>
        <p:txBody>
          <a:bodyPr>
            <a:normAutofit fontScale="85000" lnSpcReduction="20000"/>
          </a:bodyPr>
          <a:lstStyle/>
          <a:p>
            <a:pPr>
              <a:lnSpc>
                <a:spcPct val="100000"/>
              </a:lnSpc>
              <a:spcBef>
                <a:spcPts val="0"/>
              </a:spcBef>
              <a:spcAft>
                <a:spcPts val="600"/>
              </a:spcAft>
              <a:buFont typeface="Wingdings" panose="05000000000000000000" pitchFamily="2" charset="2"/>
              <a:buChar char="§"/>
            </a:pPr>
            <a:r>
              <a:rPr lang="en-US" altLang="en-US" sz="3200" dirty="0"/>
              <a:t>Ensure that schools are on track to complete all required subtests during the test window.</a:t>
            </a:r>
          </a:p>
          <a:p>
            <a:pPr>
              <a:lnSpc>
                <a:spcPct val="100000"/>
              </a:lnSpc>
              <a:spcBef>
                <a:spcPts val="0"/>
              </a:spcBef>
              <a:spcAft>
                <a:spcPts val="600"/>
              </a:spcAft>
              <a:buFont typeface="Wingdings" panose="05000000000000000000" pitchFamily="2" charset="2"/>
              <a:buChar char="§"/>
            </a:pPr>
            <a:r>
              <a:rPr lang="en-US" altLang="en-US" sz="3200" dirty="0"/>
              <a:t>Provide ongoing support to schools</a:t>
            </a:r>
          </a:p>
          <a:p>
            <a:pPr>
              <a:lnSpc>
                <a:spcPct val="100000"/>
              </a:lnSpc>
              <a:spcBef>
                <a:spcPts val="0"/>
              </a:spcBef>
              <a:spcAft>
                <a:spcPts val="600"/>
              </a:spcAft>
              <a:buFont typeface="Wingdings" panose="05000000000000000000" pitchFamily="2" charset="2"/>
              <a:buChar char="§"/>
            </a:pPr>
            <a:r>
              <a:rPr lang="en-US" altLang="en-US" sz="3200" dirty="0"/>
              <a:t>Return any paper materials used for accommodations</a:t>
            </a:r>
          </a:p>
          <a:p>
            <a:pPr>
              <a:lnSpc>
                <a:spcPct val="100000"/>
              </a:lnSpc>
              <a:spcBef>
                <a:spcPts val="0"/>
              </a:spcBef>
              <a:spcAft>
                <a:spcPts val="600"/>
              </a:spcAft>
              <a:buFont typeface="Wingdings" panose="05000000000000000000" pitchFamily="2" charset="2"/>
              <a:buChar char="§"/>
            </a:pPr>
            <a:r>
              <a:rPr lang="en-US" altLang="en-US" sz="3200" dirty="0"/>
              <a:t>Ensure that STCs have validated score results. Contact Celia Montanez with discrepancies</a:t>
            </a:r>
            <a:endParaRPr lang="en-US" dirty="0"/>
          </a:p>
        </p:txBody>
      </p:sp>
      <p:sp>
        <p:nvSpPr>
          <p:cNvPr id="7" name="Text Placeholder 6">
            <a:extLst>
              <a:ext uri="{FF2B5EF4-FFF2-40B4-BE49-F238E27FC236}">
                <a16:creationId xmlns:a16="http://schemas.microsoft.com/office/drawing/2014/main" id="{E6EF861D-1026-0DA2-D3DD-9187D006CD21}"/>
              </a:ext>
            </a:extLst>
          </p:cNvPr>
          <p:cNvSpPr>
            <a:spLocks noGrp="1"/>
          </p:cNvSpPr>
          <p:nvPr>
            <p:ph type="body" sz="quarter" idx="3"/>
          </p:nvPr>
        </p:nvSpPr>
        <p:spPr>
          <a:xfrm>
            <a:off x="6172200" y="1192063"/>
            <a:ext cx="5183188" cy="823912"/>
          </a:xfrm>
          <a:solidFill>
            <a:schemeClr val="accent1">
              <a:lumMod val="75000"/>
            </a:schemeClr>
          </a:solidFill>
        </p:spPr>
        <p:style>
          <a:lnRef idx="0">
            <a:schemeClr val="dk1"/>
          </a:lnRef>
          <a:fillRef idx="3">
            <a:schemeClr val="dk1"/>
          </a:fillRef>
          <a:effectRef idx="3">
            <a:schemeClr val="dk1"/>
          </a:effectRef>
          <a:fontRef idx="minor">
            <a:schemeClr val="lt1"/>
          </a:fontRef>
        </p:style>
        <p:txBody>
          <a:bodyPr>
            <a:normAutofit lnSpcReduction="10000"/>
          </a:bodyPr>
          <a:lstStyle/>
          <a:p>
            <a:pPr algn="ctr"/>
            <a:r>
              <a:rPr lang="en-US" sz="2800" b="0" spc="600" dirty="0"/>
              <a:t>School Test Coordinators</a:t>
            </a:r>
          </a:p>
        </p:txBody>
      </p:sp>
      <p:sp>
        <p:nvSpPr>
          <p:cNvPr id="8" name="Content Placeholder 7">
            <a:extLst>
              <a:ext uri="{FF2B5EF4-FFF2-40B4-BE49-F238E27FC236}">
                <a16:creationId xmlns:a16="http://schemas.microsoft.com/office/drawing/2014/main" id="{D41BDCBB-81B7-656A-ED6E-3F0D15C6876B}"/>
              </a:ext>
            </a:extLst>
          </p:cNvPr>
          <p:cNvSpPr>
            <a:spLocks noGrp="1"/>
          </p:cNvSpPr>
          <p:nvPr>
            <p:ph sz="quarter" idx="4"/>
          </p:nvPr>
        </p:nvSpPr>
        <p:spPr>
          <a:xfrm>
            <a:off x="6172200" y="2164834"/>
            <a:ext cx="5183188" cy="3684588"/>
          </a:xfrm>
        </p:spPr>
        <p:txBody>
          <a:bodyPr>
            <a:normAutofit fontScale="85000" lnSpcReduction="20000"/>
          </a:bodyPr>
          <a:lstStyle/>
          <a:p>
            <a:pPr>
              <a:lnSpc>
                <a:spcPct val="100000"/>
              </a:lnSpc>
              <a:spcBef>
                <a:spcPts val="0"/>
              </a:spcBef>
              <a:spcAft>
                <a:spcPts val="600"/>
              </a:spcAft>
              <a:buFont typeface="Wingdings" panose="05000000000000000000" pitchFamily="2" charset="2"/>
              <a:buChar char="§"/>
            </a:pPr>
            <a:r>
              <a:rPr lang="en-US" altLang="en-US" sz="3200" dirty="0"/>
              <a:t>Ensure that TAs are on track to complete all required subtests during the test window.</a:t>
            </a:r>
          </a:p>
          <a:p>
            <a:pPr>
              <a:lnSpc>
                <a:spcPct val="100000"/>
              </a:lnSpc>
              <a:spcBef>
                <a:spcPts val="0"/>
              </a:spcBef>
              <a:spcAft>
                <a:spcPts val="600"/>
              </a:spcAft>
              <a:buFont typeface="Wingdings" panose="05000000000000000000" pitchFamily="2" charset="2"/>
              <a:buChar char="§"/>
            </a:pPr>
            <a:r>
              <a:rPr lang="en-US" altLang="en-US" sz="3200" dirty="0"/>
              <a:t>Provide ongoing support to TAs</a:t>
            </a:r>
          </a:p>
          <a:p>
            <a:pPr>
              <a:lnSpc>
                <a:spcPct val="100000"/>
              </a:lnSpc>
              <a:spcBef>
                <a:spcPts val="0"/>
              </a:spcBef>
              <a:spcAft>
                <a:spcPts val="600"/>
              </a:spcAft>
              <a:buFont typeface="Wingdings" panose="05000000000000000000" pitchFamily="2" charset="2"/>
              <a:buChar char="§"/>
            </a:pPr>
            <a:r>
              <a:rPr lang="en-US" altLang="en-US" sz="3200" dirty="0"/>
              <a:t>Return any paper materials used for accommodations to the DTC</a:t>
            </a:r>
          </a:p>
          <a:p>
            <a:pPr>
              <a:lnSpc>
                <a:spcPct val="100000"/>
              </a:lnSpc>
              <a:spcBef>
                <a:spcPts val="0"/>
              </a:spcBef>
              <a:spcAft>
                <a:spcPts val="600"/>
              </a:spcAft>
              <a:buFont typeface="Wingdings" panose="05000000000000000000" pitchFamily="2" charset="2"/>
              <a:buChar char="§"/>
            </a:pPr>
            <a:r>
              <a:rPr lang="en-US" altLang="en-US" sz="3200" dirty="0"/>
              <a:t>Validate score results. Contact DTC with discrepancies.</a:t>
            </a:r>
          </a:p>
        </p:txBody>
      </p:sp>
    </p:spTree>
    <p:extLst>
      <p:ext uri="{BB962C8B-B14F-4D97-AF65-F5344CB8AC3E}">
        <p14:creationId xmlns:p14="http://schemas.microsoft.com/office/powerpoint/2010/main" val="40299537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9396"/>
          </a:xfrm>
        </p:spPr>
        <p:txBody>
          <a:bodyPr>
            <a:normAutofit fontScale="90000"/>
          </a:bodyPr>
          <a:lstStyle/>
          <a:p>
            <a:r>
              <a:rPr lang="en-US" sz="4800" b="1" dirty="0">
                <a:solidFill>
                  <a:schemeClr val="tx2"/>
                </a:solidFill>
                <a:latin typeface="+mn-lt"/>
              </a:rPr>
              <a:t>Testing Recommendations</a:t>
            </a:r>
          </a:p>
        </p:txBody>
      </p:sp>
      <p:graphicFrame>
        <p:nvGraphicFramePr>
          <p:cNvPr id="16" name="Content Placeholder 2">
            <a:extLst>
              <a:ext uri="{FF2B5EF4-FFF2-40B4-BE49-F238E27FC236}">
                <a16:creationId xmlns:a16="http://schemas.microsoft.com/office/drawing/2014/main" id="{321D97B0-F604-2E9F-1FFD-EA4040CD6682}"/>
              </a:ext>
            </a:extLst>
          </p:cNvPr>
          <p:cNvGraphicFramePr>
            <a:graphicFrameLocks noGrp="1"/>
          </p:cNvGraphicFramePr>
          <p:nvPr>
            <p:ph idx="1"/>
            <p:extLst>
              <p:ext uri="{D42A27DB-BD31-4B8C-83A1-F6EECF244321}">
                <p14:modId xmlns:p14="http://schemas.microsoft.com/office/powerpoint/2010/main" val="4175017136"/>
              </p:ext>
            </p:extLst>
          </p:nvPr>
        </p:nvGraphicFramePr>
        <p:xfrm>
          <a:off x="654849" y="1227592"/>
          <a:ext cx="10882301" cy="1653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EC30FDCA-5CF5-A340-8236-0179E4B8B7D0}" type="datetime1">
              <a:rPr lang="en-US" smtClean="0"/>
              <a:t>9/15/2023</a:t>
            </a:fld>
            <a:endParaRPr lang="en-US"/>
          </a:p>
        </p:txBody>
      </p:sp>
      <p:sp>
        <p:nvSpPr>
          <p:cNvPr id="5" name="Slide Number Placeholder 4"/>
          <p:cNvSpPr>
            <a:spLocks noGrp="1"/>
          </p:cNvSpPr>
          <p:nvPr>
            <p:ph type="sldNum" sz="quarter" idx="12"/>
          </p:nvPr>
        </p:nvSpPr>
        <p:spPr/>
        <p:txBody>
          <a:bodyPr/>
          <a:lstStyle/>
          <a:p>
            <a:fld id="{56B643F4-0EEF-FE44-8654-4C1ABB04F7BF}" type="slidenum">
              <a:rPr lang="en-US" smtClean="0"/>
              <a:t>34</a:t>
            </a:fld>
            <a:endParaRPr lang="en-US"/>
          </a:p>
        </p:txBody>
      </p:sp>
      <p:sp>
        <p:nvSpPr>
          <p:cNvPr id="6" name="TextBox 5">
            <a:extLst>
              <a:ext uri="{FF2B5EF4-FFF2-40B4-BE49-F238E27FC236}">
                <a16:creationId xmlns:a16="http://schemas.microsoft.com/office/drawing/2014/main" id="{2340B497-EF8C-7A89-E51E-57CC1B2DE3D8}"/>
              </a:ext>
            </a:extLst>
          </p:cNvPr>
          <p:cNvSpPr txBox="1"/>
          <p:nvPr/>
        </p:nvSpPr>
        <p:spPr>
          <a:xfrm>
            <a:off x="654849" y="3024494"/>
            <a:ext cx="10882301" cy="1384995"/>
          </a:xfrm>
          <a:prstGeom prst="rect">
            <a:avLst/>
          </a:prstGeom>
          <a:noFill/>
        </p:spPr>
        <p:txBody>
          <a:bodyPr wrap="square" rtlCol="0">
            <a:spAutoFit/>
          </a:bodyPr>
          <a:lstStyle/>
          <a:p>
            <a:pPr marL="1028700" lvl="1" indent="-571500">
              <a:buFont typeface="Wingdings" panose="05000000000000000000" pitchFamily="2" charset="2"/>
              <a:buChar char="v"/>
            </a:pPr>
            <a:r>
              <a:rPr lang="en-US" sz="2800" dirty="0"/>
              <a:t>Standard browser vs kiosk mode browser</a:t>
            </a:r>
          </a:p>
          <a:p>
            <a:pPr marL="1028700" lvl="1" indent="-571500">
              <a:buFont typeface="Wingdings" panose="05000000000000000000" pitchFamily="2" charset="2"/>
              <a:buChar char="v"/>
            </a:pPr>
            <a:r>
              <a:rPr lang="en-US" sz="2800" dirty="0"/>
              <a:t>Audio proctoring vs Proctor led</a:t>
            </a:r>
          </a:p>
          <a:p>
            <a:pPr marL="1028700" lvl="1" indent="-571500">
              <a:buFont typeface="Wingdings" panose="05000000000000000000" pitchFamily="2" charset="2"/>
              <a:buChar char="v"/>
            </a:pPr>
            <a:r>
              <a:rPr lang="en-US" sz="2800" dirty="0"/>
              <a:t>Interval testing start times between classes</a:t>
            </a:r>
          </a:p>
        </p:txBody>
      </p:sp>
    </p:spTree>
    <p:extLst>
      <p:ext uri="{BB962C8B-B14F-4D97-AF65-F5344CB8AC3E}">
        <p14:creationId xmlns:p14="http://schemas.microsoft.com/office/powerpoint/2010/main" val="20674034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9396"/>
          </a:xfrm>
        </p:spPr>
        <p:txBody>
          <a:bodyPr>
            <a:normAutofit fontScale="90000"/>
          </a:bodyPr>
          <a:lstStyle/>
          <a:p>
            <a:r>
              <a:rPr lang="en-US" sz="4800" b="1" dirty="0">
                <a:solidFill>
                  <a:schemeClr val="tx2"/>
                </a:solidFill>
                <a:latin typeface="+mn-lt"/>
              </a:rPr>
              <a:t>Testing Recommendations </a:t>
            </a:r>
            <a:r>
              <a:rPr lang="en-US" sz="4800" b="1" i="1" dirty="0">
                <a:solidFill>
                  <a:schemeClr val="tx2"/>
                </a:solidFill>
                <a:latin typeface="+mn-lt"/>
              </a:rPr>
              <a:t>cont’</a:t>
            </a:r>
          </a:p>
        </p:txBody>
      </p:sp>
      <p:graphicFrame>
        <p:nvGraphicFramePr>
          <p:cNvPr id="16" name="Content Placeholder 2">
            <a:extLst>
              <a:ext uri="{FF2B5EF4-FFF2-40B4-BE49-F238E27FC236}">
                <a16:creationId xmlns:a16="http://schemas.microsoft.com/office/drawing/2014/main" id="{321D97B0-F604-2E9F-1FFD-EA4040CD6682}"/>
              </a:ext>
            </a:extLst>
          </p:cNvPr>
          <p:cNvGraphicFramePr>
            <a:graphicFrameLocks noGrp="1"/>
          </p:cNvGraphicFramePr>
          <p:nvPr>
            <p:ph idx="1"/>
            <p:extLst>
              <p:ext uri="{D42A27DB-BD31-4B8C-83A1-F6EECF244321}">
                <p14:modId xmlns:p14="http://schemas.microsoft.com/office/powerpoint/2010/main" val="4285343522"/>
              </p:ext>
            </p:extLst>
          </p:nvPr>
        </p:nvGraphicFramePr>
        <p:xfrm>
          <a:off x="654849" y="1084522"/>
          <a:ext cx="10882301" cy="39021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56B643F4-0EEF-FE44-8654-4C1ABB04F7BF}" type="slidenum">
              <a:rPr lang="en-US" smtClean="0"/>
              <a:t>35</a:t>
            </a:fld>
            <a:endParaRPr lang="en-US"/>
          </a:p>
        </p:txBody>
      </p:sp>
    </p:spTree>
    <p:extLst>
      <p:ext uri="{BB962C8B-B14F-4D97-AF65-F5344CB8AC3E}">
        <p14:creationId xmlns:p14="http://schemas.microsoft.com/office/powerpoint/2010/main" val="4309890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9396"/>
          </a:xfrm>
        </p:spPr>
        <p:txBody>
          <a:bodyPr>
            <a:normAutofit fontScale="90000"/>
          </a:bodyPr>
          <a:lstStyle/>
          <a:p>
            <a:r>
              <a:rPr lang="en-US" sz="4800" b="1" dirty="0">
                <a:solidFill>
                  <a:schemeClr val="tx2"/>
                </a:solidFill>
                <a:latin typeface="+mn-lt"/>
              </a:rPr>
              <a:t>Testing Recommendations </a:t>
            </a:r>
            <a:r>
              <a:rPr lang="en-US" sz="4800" b="1" i="1" dirty="0">
                <a:solidFill>
                  <a:schemeClr val="tx2"/>
                </a:solidFill>
                <a:latin typeface="+mn-lt"/>
              </a:rPr>
              <a:t>cont’</a:t>
            </a:r>
            <a:endParaRPr lang="en-US" sz="4800" b="1" dirty="0">
              <a:solidFill>
                <a:schemeClr val="tx2"/>
              </a:solidFill>
              <a:latin typeface="+mn-lt"/>
            </a:endParaRPr>
          </a:p>
        </p:txBody>
      </p:sp>
      <p:graphicFrame>
        <p:nvGraphicFramePr>
          <p:cNvPr id="16" name="Content Placeholder 2">
            <a:extLst>
              <a:ext uri="{FF2B5EF4-FFF2-40B4-BE49-F238E27FC236}">
                <a16:creationId xmlns:a16="http://schemas.microsoft.com/office/drawing/2014/main" id="{321D97B0-F604-2E9F-1FFD-EA4040CD6682}"/>
              </a:ext>
            </a:extLst>
          </p:cNvPr>
          <p:cNvGraphicFramePr>
            <a:graphicFrameLocks noGrp="1"/>
          </p:cNvGraphicFramePr>
          <p:nvPr>
            <p:ph idx="1"/>
            <p:extLst>
              <p:ext uri="{D42A27DB-BD31-4B8C-83A1-F6EECF244321}">
                <p14:modId xmlns:p14="http://schemas.microsoft.com/office/powerpoint/2010/main" val="1195973619"/>
              </p:ext>
            </p:extLst>
          </p:nvPr>
        </p:nvGraphicFramePr>
        <p:xfrm>
          <a:off x="654849" y="1084522"/>
          <a:ext cx="10882301" cy="45188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56B643F4-0EEF-FE44-8654-4C1ABB04F7BF}" type="slidenum">
              <a:rPr lang="en-US" smtClean="0"/>
              <a:t>36</a:t>
            </a:fld>
            <a:endParaRPr lang="en-US"/>
          </a:p>
        </p:txBody>
      </p:sp>
    </p:spTree>
    <p:extLst>
      <p:ext uri="{BB962C8B-B14F-4D97-AF65-F5344CB8AC3E}">
        <p14:creationId xmlns:p14="http://schemas.microsoft.com/office/powerpoint/2010/main" val="29799944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9396"/>
          </a:xfrm>
        </p:spPr>
        <p:txBody>
          <a:bodyPr>
            <a:normAutofit fontScale="90000"/>
          </a:bodyPr>
          <a:lstStyle/>
          <a:p>
            <a:r>
              <a:rPr lang="en-US" sz="4800" b="1" dirty="0">
                <a:solidFill>
                  <a:schemeClr val="tx2"/>
                </a:solidFill>
                <a:latin typeface="+mn-lt"/>
              </a:rPr>
              <a:t>Testing Recommendations </a:t>
            </a:r>
            <a:r>
              <a:rPr lang="en-US" sz="4800" b="1" i="1" dirty="0">
                <a:solidFill>
                  <a:schemeClr val="tx2"/>
                </a:solidFill>
                <a:latin typeface="+mn-lt"/>
              </a:rPr>
              <a:t>cont’</a:t>
            </a:r>
            <a:endParaRPr lang="en-US" sz="4800" b="1" dirty="0">
              <a:solidFill>
                <a:schemeClr val="tx2"/>
              </a:solidFill>
              <a:latin typeface="+mn-lt"/>
            </a:endParaRPr>
          </a:p>
        </p:txBody>
      </p:sp>
      <p:graphicFrame>
        <p:nvGraphicFramePr>
          <p:cNvPr id="16" name="Content Placeholder 2">
            <a:extLst>
              <a:ext uri="{FF2B5EF4-FFF2-40B4-BE49-F238E27FC236}">
                <a16:creationId xmlns:a16="http://schemas.microsoft.com/office/drawing/2014/main" id="{321D97B0-F604-2E9F-1FFD-EA4040CD6682}"/>
              </a:ext>
            </a:extLst>
          </p:cNvPr>
          <p:cNvGraphicFramePr>
            <a:graphicFrameLocks noGrp="1"/>
          </p:cNvGraphicFramePr>
          <p:nvPr>
            <p:ph idx="1"/>
            <p:extLst>
              <p:ext uri="{D42A27DB-BD31-4B8C-83A1-F6EECF244321}">
                <p14:modId xmlns:p14="http://schemas.microsoft.com/office/powerpoint/2010/main" val="3141633044"/>
              </p:ext>
            </p:extLst>
          </p:nvPr>
        </p:nvGraphicFramePr>
        <p:xfrm>
          <a:off x="654849" y="1084521"/>
          <a:ext cx="10882301" cy="5135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56B643F4-0EEF-FE44-8654-4C1ABB04F7BF}" type="slidenum">
              <a:rPr lang="en-US" smtClean="0"/>
              <a:t>37</a:t>
            </a:fld>
            <a:endParaRPr lang="en-US"/>
          </a:p>
        </p:txBody>
      </p:sp>
    </p:spTree>
    <p:extLst>
      <p:ext uri="{BB962C8B-B14F-4D97-AF65-F5344CB8AC3E}">
        <p14:creationId xmlns:p14="http://schemas.microsoft.com/office/powerpoint/2010/main" val="35052527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9396"/>
          </a:xfrm>
        </p:spPr>
        <p:txBody>
          <a:bodyPr>
            <a:normAutofit fontScale="90000"/>
          </a:bodyPr>
          <a:lstStyle/>
          <a:p>
            <a:r>
              <a:rPr lang="en-US" sz="4800" b="1" dirty="0">
                <a:solidFill>
                  <a:schemeClr val="tx2"/>
                </a:solidFill>
                <a:latin typeface="+mn-lt"/>
              </a:rPr>
              <a:t>Testing Recommendations </a:t>
            </a:r>
            <a:r>
              <a:rPr lang="en-US" sz="4800" b="1" i="1" dirty="0">
                <a:solidFill>
                  <a:schemeClr val="tx2"/>
                </a:solidFill>
                <a:latin typeface="+mn-lt"/>
              </a:rPr>
              <a:t>cont’</a:t>
            </a:r>
            <a:endParaRPr lang="en-US" sz="4800" b="1" dirty="0">
              <a:solidFill>
                <a:schemeClr val="tx2"/>
              </a:solidFill>
              <a:latin typeface="+mn-lt"/>
            </a:endParaRPr>
          </a:p>
        </p:txBody>
      </p:sp>
      <p:graphicFrame>
        <p:nvGraphicFramePr>
          <p:cNvPr id="16" name="Content Placeholder 2">
            <a:extLst>
              <a:ext uri="{FF2B5EF4-FFF2-40B4-BE49-F238E27FC236}">
                <a16:creationId xmlns:a16="http://schemas.microsoft.com/office/drawing/2014/main" id="{321D97B0-F604-2E9F-1FFD-EA4040CD6682}"/>
              </a:ext>
            </a:extLst>
          </p:cNvPr>
          <p:cNvGraphicFramePr>
            <a:graphicFrameLocks noGrp="1"/>
          </p:cNvGraphicFramePr>
          <p:nvPr>
            <p:ph idx="1"/>
            <p:extLst>
              <p:ext uri="{D42A27DB-BD31-4B8C-83A1-F6EECF244321}">
                <p14:modId xmlns:p14="http://schemas.microsoft.com/office/powerpoint/2010/main" val="1967734596"/>
              </p:ext>
            </p:extLst>
          </p:nvPr>
        </p:nvGraphicFramePr>
        <p:xfrm>
          <a:off x="654849" y="1142042"/>
          <a:ext cx="10892109" cy="5135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56B643F4-0EEF-FE44-8654-4C1ABB04F7BF}" type="slidenum">
              <a:rPr lang="en-US" smtClean="0"/>
              <a:t>38</a:t>
            </a:fld>
            <a:endParaRPr lang="en-US"/>
          </a:p>
        </p:txBody>
      </p:sp>
    </p:spTree>
    <p:extLst>
      <p:ext uri="{BB962C8B-B14F-4D97-AF65-F5344CB8AC3E}">
        <p14:creationId xmlns:p14="http://schemas.microsoft.com/office/powerpoint/2010/main" val="15670611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9396"/>
          </a:xfrm>
        </p:spPr>
        <p:txBody>
          <a:bodyPr>
            <a:normAutofit fontScale="90000"/>
          </a:bodyPr>
          <a:lstStyle/>
          <a:p>
            <a:r>
              <a:rPr lang="en-US" sz="4800" b="1" dirty="0">
                <a:solidFill>
                  <a:schemeClr val="tx2"/>
                </a:solidFill>
                <a:latin typeface="+mn-lt"/>
              </a:rPr>
              <a:t>Testing Recommendations </a:t>
            </a:r>
            <a:r>
              <a:rPr lang="en-US" sz="4800" b="1" i="1" dirty="0">
                <a:solidFill>
                  <a:schemeClr val="tx2"/>
                </a:solidFill>
                <a:latin typeface="+mn-lt"/>
              </a:rPr>
              <a:t>cont’</a:t>
            </a:r>
            <a:endParaRPr lang="en-US" sz="4800" b="1" dirty="0">
              <a:solidFill>
                <a:schemeClr val="tx2"/>
              </a:solidFill>
              <a:latin typeface="+mn-lt"/>
            </a:endParaRPr>
          </a:p>
        </p:txBody>
      </p:sp>
      <p:graphicFrame>
        <p:nvGraphicFramePr>
          <p:cNvPr id="16" name="Content Placeholder 2">
            <a:extLst>
              <a:ext uri="{FF2B5EF4-FFF2-40B4-BE49-F238E27FC236}">
                <a16:creationId xmlns:a16="http://schemas.microsoft.com/office/drawing/2014/main" id="{321D97B0-F604-2E9F-1FFD-EA4040CD6682}"/>
              </a:ext>
            </a:extLst>
          </p:cNvPr>
          <p:cNvGraphicFramePr>
            <a:graphicFrameLocks noGrp="1"/>
          </p:cNvGraphicFramePr>
          <p:nvPr>
            <p:ph idx="1"/>
            <p:extLst>
              <p:ext uri="{D42A27DB-BD31-4B8C-83A1-F6EECF244321}">
                <p14:modId xmlns:p14="http://schemas.microsoft.com/office/powerpoint/2010/main" val="2156413493"/>
              </p:ext>
            </p:extLst>
          </p:nvPr>
        </p:nvGraphicFramePr>
        <p:xfrm>
          <a:off x="654849" y="1142042"/>
          <a:ext cx="10892109" cy="5135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56B643F4-0EEF-FE44-8654-4C1ABB04F7BF}" type="slidenum">
              <a:rPr lang="en-US" smtClean="0"/>
              <a:t>39</a:t>
            </a:fld>
            <a:endParaRPr lang="en-US"/>
          </a:p>
        </p:txBody>
      </p:sp>
    </p:spTree>
    <p:extLst>
      <p:ext uri="{BB962C8B-B14F-4D97-AF65-F5344CB8AC3E}">
        <p14:creationId xmlns:p14="http://schemas.microsoft.com/office/powerpoint/2010/main" val="458541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 name="Rectangle 173">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A8ACAE-EF47-FD15-84AF-EE82508EBE45}"/>
              </a:ext>
            </a:extLst>
          </p:cNvPr>
          <p:cNvSpPr>
            <a:spLocks noGrp="1"/>
          </p:cNvSpPr>
          <p:nvPr>
            <p:ph type="title"/>
          </p:nvPr>
        </p:nvSpPr>
        <p:spPr>
          <a:xfrm>
            <a:off x="838200" y="386873"/>
            <a:ext cx="10515600" cy="757716"/>
          </a:xfrm>
        </p:spPr>
        <p:txBody>
          <a:bodyPr>
            <a:normAutofit fontScale="90000"/>
          </a:bodyPr>
          <a:lstStyle/>
          <a:p>
            <a:r>
              <a:rPr lang="en-US" sz="4800" b="1" dirty="0"/>
              <a:t>SC Gr 2 Gifted &amp; Talented Assessment Program </a:t>
            </a:r>
          </a:p>
        </p:txBody>
      </p:sp>
      <p:graphicFrame>
        <p:nvGraphicFramePr>
          <p:cNvPr id="162" name="Content Placeholder 2">
            <a:extLst>
              <a:ext uri="{FF2B5EF4-FFF2-40B4-BE49-F238E27FC236}">
                <a16:creationId xmlns:a16="http://schemas.microsoft.com/office/drawing/2014/main" id="{C435EDA3-2CB7-FB11-1598-847E0CE39306}"/>
              </a:ext>
            </a:extLst>
          </p:cNvPr>
          <p:cNvGraphicFramePr>
            <a:graphicFrameLocks noGrp="1"/>
          </p:cNvGraphicFramePr>
          <p:nvPr>
            <p:ph idx="1"/>
            <p:extLst>
              <p:ext uri="{D42A27DB-BD31-4B8C-83A1-F6EECF244321}">
                <p14:modId xmlns:p14="http://schemas.microsoft.com/office/powerpoint/2010/main" val="1865936"/>
              </p:ext>
            </p:extLst>
          </p:nvPr>
        </p:nvGraphicFramePr>
        <p:xfrm>
          <a:off x="838200" y="1144589"/>
          <a:ext cx="10515600" cy="45649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55955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Q&amp;A">
            <a:extLst>
              <a:ext uri="{FF2B5EF4-FFF2-40B4-BE49-F238E27FC236}">
                <a16:creationId xmlns:a16="http://schemas.microsoft.com/office/drawing/2014/main" id="{C5B82666-DE2D-FDB8-7B7D-1053EE4BD583}"/>
              </a:ext>
            </a:extLst>
          </p:cNvPr>
          <p:cNvPicPr>
            <a:picLocks noGrp="1" noChangeAspect="1"/>
          </p:cNvPicPr>
          <p:nvPr>
            <p:ph idx="1"/>
          </p:nvPr>
        </p:nvPicPr>
        <p:blipFill rotWithShape="1">
          <a:blip r:embed="rId2"/>
          <a:stretch/>
        </p:blipFill>
        <p:spPr>
          <a:xfrm>
            <a:off x="2369852" y="1146412"/>
            <a:ext cx="7795087" cy="5030551"/>
          </a:xfrm>
          <a:prstGeom prst="rect">
            <a:avLst/>
          </a:prstGeom>
        </p:spPr>
      </p:pic>
    </p:spTree>
    <p:extLst>
      <p:ext uri="{BB962C8B-B14F-4D97-AF65-F5344CB8AC3E}">
        <p14:creationId xmlns:p14="http://schemas.microsoft.com/office/powerpoint/2010/main" val="34837612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Arc 12">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4752ECF-8B67-853F-BFB7-B990332C47DE}"/>
              </a:ext>
            </a:extLst>
          </p:cNvPr>
          <p:cNvSpPr>
            <a:spLocks noGrp="1"/>
          </p:cNvSpPr>
          <p:nvPr>
            <p:ph type="title"/>
          </p:nvPr>
        </p:nvSpPr>
        <p:spPr>
          <a:xfrm>
            <a:off x="5894962" y="479493"/>
            <a:ext cx="5458838" cy="1325563"/>
          </a:xfrm>
        </p:spPr>
        <p:txBody>
          <a:bodyPr>
            <a:normAutofit/>
          </a:bodyPr>
          <a:lstStyle/>
          <a:p>
            <a:r>
              <a:rPr lang="en-US" b="1" dirty="0">
                <a:latin typeface="+mn-lt"/>
              </a:rPr>
              <a:t>Scoring and Reporting</a:t>
            </a:r>
          </a:p>
        </p:txBody>
      </p:sp>
      <p:sp>
        <p:nvSpPr>
          <p:cNvPr id="15" name="Freeform: Shape 1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Graphic 5" descr="Download with solid fill">
            <a:extLst>
              <a:ext uri="{FF2B5EF4-FFF2-40B4-BE49-F238E27FC236}">
                <a16:creationId xmlns:a16="http://schemas.microsoft.com/office/drawing/2014/main" id="{67787CA2-3C5C-2B0C-F57F-9B461035481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3182" y="955437"/>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4" name="Content Placeholder 3">
            <a:extLst>
              <a:ext uri="{FF2B5EF4-FFF2-40B4-BE49-F238E27FC236}">
                <a16:creationId xmlns:a16="http://schemas.microsoft.com/office/drawing/2014/main" id="{E649FABE-9B09-F2F4-6A0A-075B196F31F2}"/>
              </a:ext>
            </a:extLst>
          </p:cNvPr>
          <p:cNvSpPr>
            <a:spLocks noGrp="1"/>
          </p:cNvSpPr>
          <p:nvPr>
            <p:ph idx="1"/>
          </p:nvPr>
        </p:nvSpPr>
        <p:spPr>
          <a:xfrm>
            <a:off x="5894962" y="1562100"/>
            <a:ext cx="5458838" cy="4614863"/>
          </a:xfrm>
        </p:spPr>
        <p:txBody>
          <a:bodyPr>
            <a:normAutofit/>
          </a:bodyPr>
          <a:lstStyle/>
          <a:p>
            <a:pPr marL="0" indent="0" eaLnBrk="1" fontAlgn="auto" hangingPunct="1">
              <a:spcBef>
                <a:spcPts val="0"/>
              </a:spcBef>
              <a:spcAft>
                <a:spcPts val="0"/>
              </a:spcAft>
              <a:buFont typeface="Arial"/>
              <a:buNone/>
              <a:defRPr/>
            </a:pPr>
            <a:r>
              <a:rPr lang="en-US" sz="2400" dirty="0"/>
              <a:t>DataManager Reporting is a dynamic online reporting tool that allows you to perform the following tasks:</a:t>
            </a:r>
          </a:p>
          <a:p>
            <a:pPr eaLnBrk="1" hangingPunct="1">
              <a:defRPr/>
            </a:pPr>
            <a:r>
              <a:rPr lang="en-US" sz="2400" dirty="0"/>
              <a:t>Create customized reports using the options available for your account</a:t>
            </a:r>
          </a:p>
          <a:p>
            <a:pPr eaLnBrk="1" hangingPunct="1">
              <a:defRPr/>
            </a:pPr>
            <a:r>
              <a:rPr lang="en-US" sz="2400" dirty="0"/>
              <a:t>View and edit reports online</a:t>
            </a:r>
          </a:p>
          <a:p>
            <a:pPr eaLnBrk="1" hangingPunct="1">
              <a:defRPr/>
            </a:pPr>
            <a:r>
              <a:rPr lang="en-US" sz="2400" dirty="0"/>
              <a:t>Save, edit, and re-use report criteria</a:t>
            </a:r>
          </a:p>
          <a:p>
            <a:pPr eaLnBrk="1" hangingPunct="1">
              <a:defRPr/>
            </a:pPr>
            <a:r>
              <a:rPr lang="en-US" sz="2400" dirty="0"/>
              <a:t>Print reports</a:t>
            </a:r>
          </a:p>
          <a:p>
            <a:pPr eaLnBrk="1" hangingPunct="1">
              <a:defRPr/>
            </a:pPr>
            <a:r>
              <a:rPr lang="en-US" sz="2400" dirty="0"/>
              <a:t>Export reports to PDF, RTF, or Microsoft Excel® format</a:t>
            </a:r>
          </a:p>
          <a:p>
            <a:endParaRPr lang="en-US" sz="2400" dirty="0"/>
          </a:p>
        </p:txBody>
      </p:sp>
    </p:spTree>
    <p:extLst>
      <p:ext uri="{BB962C8B-B14F-4D97-AF65-F5344CB8AC3E}">
        <p14:creationId xmlns:p14="http://schemas.microsoft.com/office/powerpoint/2010/main" val="20714278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Arc 2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4752ECF-8B67-853F-BFB7-B990332C47DE}"/>
              </a:ext>
            </a:extLst>
          </p:cNvPr>
          <p:cNvSpPr>
            <a:spLocks noGrp="1"/>
          </p:cNvSpPr>
          <p:nvPr>
            <p:ph type="title"/>
          </p:nvPr>
        </p:nvSpPr>
        <p:spPr>
          <a:xfrm>
            <a:off x="5894962" y="479493"/>
            <a:ext cx="5458838" cy="1325563"/>
          </a:xfrm>
        </p:spPr>
        <p:txBody>
          <a:bodyPr>
            <a:normAutofit/>
          </a:bodyPr>
          <a:lstStyle/>
          <a:p>
            <a:r>
              <a:rPr lang="en-US" b="1" dirty="0">
                <a:latin typeface="+mn-lt"/>
              </a:rPr>
              <a:t>Scoring and Reporting</a:t>
            </a:r>
          </a:p>
        </p:txBody>
      </p:sp>
      <p:sp>
        <p:nvSpPr>
          <p:cNvPr id="24" name="Freeform: Shape 2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descr="Paper with solid fill">
            <a:extLst>
              <a:ext uri="{FF2B5EF4-FFF2-40B4-BE49-F238E27FC236}">
                <a16:creationId xmlns:a16="http://schemas.microsoft.com/office/drawing/2014/main" id="{0C5BBA3A-9DCE-2D4B-4564-532378ACD7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3182" y="955437"/>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4" name="Content Placeholder 3">
            <a:extLst>
              <a:ext uri="{FF2B5EF4-FFF2-40B4-BE49-F238E27FC236}">
                <a16:creationId xmlns:a16="http://schemas.microsoft.com/office/drawing/2014/main" id="{E649FABE-9B09-F2F4-6A0A-075B196F31F2}"/>
              </a:ext>
            </a:extLst>
          </p:cNvPr>
          <p:cNvSpPr>
            <a:spLocks noGrp="1"/>
          </p:cNvSpPr>
          <p:nvPr>
            <p:ph idx="1"/>
          </p:nvPr>
        </p:nvSpPr>
        <p:spPr>
          <a:xfrm>
            <a:off x="5894962" y="1549400"/>
            <a:ext cx="5458838" cy="4627563"/>
          </a:xfrm>
        </p:spPr>
        <p:txBody>
          <a:bodyPr>
            <a:normAutofit/>
          </a:bodyPr>
          <a:lstStyle/>
          <a:p>
            <a:pPr marL="0" indent="0">
              <a:spcBef>
                <a:spcPts val="0"/>
              </a:spcBef>
              <a:buNone/>
              <a:defRPr/>
            </a:pPr>
            <a:r>
              <a:rPr lang="en-US" dirty="0"/>
              <a:t>In addition, the schools will receive the following reports in paper form</a:t>
            </a:r>
          </a:p>
          <a:p>
            <a:pPr lvl="0"/>
            <a:r>
              <a:rPr lang="en-US" dirty="0"/>
              <a:t>Two (2) copies of the Student Profile Narrative</a:t>
            </a:r>
          </a:p>
          <a:p>
            <a:pPr lvl="0"/>
            <a:r>
              <a:rPr lang="en-US" dirty="0"/>
              <a:t>Student Score Labels- 1 for Iowa, 1 for CogAT</a:t>
            </a:r>
          </a:p>
          <a:p>
            <a:pPr marL="0" indent="0">
              <a:spcBef>
                <a:spcPts val="0"/>
              </a:spcBef>
              <a:buNone/>
              <a:defRPr/>
            </a:pPr>
            <a:endParaRPr lang="en-US" dirty="0"/>
          </a:p>
          <a:p>
            <a:pPr marL="0" indent="0" algn="ctr" eaLnBrk="1" fontAlgn="auto" hangingPunct="1">
              <a:spcBef>
                <a:spcPts val="0"/>
              </a:spcBef>
              <a:spcAft>
                <a:spcPts val="0"/>
              </a:spcAft>
              <a:buFont typeface="Arial"/>
              <a:buNone/>
              <a:defRPr/>
            </a:pPr>
            <a:r>
              <a:rPr lang="en-US" dirty="0"/>
              <a:t> *Packing List and box labeling for ease of unpacking your reports and distributing to the schools.</a:t>
            </a:r>
          </a:p>
          <a:p>
            <a:endParaRPr lang="en-US" dirty="0"/>
          </a:p>
        </p:txBody>
      </p:sp>
    </p:spTree>
    <p:extLst>
      <p:ext uri="{BB962C8B-B14F-4D97-AF65-F5344CB8AC3E}">
        <p14:creationId xmlns:p14="http://schemas.microsoft.com/office/powerpoint/2010/main" val="23555562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A8030-715D-72A9-EB1D-8EA09AD4697C}"/>
              </a:ext>
            </a:extLst>
          </p:cNvPr>
          <p:cNvSpPr>
            <a:spLocks noGrp="1"/>
          </p:cNvSpPr>
          <p:nvPr>
            <p:ph type="title"/>
          </p:nvPr>
        </p:nvSpPr>
        <p:spPr>
          <a:xfrm>
            <a:off x="838200" y="241301"/>
            <a:ext cx="10515600" cy="800100"/>
          </a:xfrm>
        </p:spPr>
        <p:txBody>
          <a:bodyPr>
            <a:normAutofit/>
          </a:bodyPr>
          <a:lstStyle/>
          <a:p>
            <a:r>
              <a:rPr lang="en-US" dirty="0"/>
              <a:t>Packing List &amp; Box Labeling</a:t>
            </a:r>
          </a:p>
        </p:txBody>
      </p:sp>
      <p:pic>
        <p:nvPicPr>
          <p:cNvPr id="5" name="Content Placeholder 4" descr="Packing List">
            <a:extLst>
              <a:ext uri="{FF2B5EF4-FFF2-40B4-BE49-F238E27FC236}">
                <a16:creationId xmlns:a16="http://schemas.microsoft.com/office/drawing/2014/main" id="{8851398B-D178-E5C1-5F3A-6C83132212AE}"/>
              </a:ext>
            </a:extLst>
          </p:cNvPr>
          <p:cNvPicPr>
            <a:picLocks noGrp="1" noChangeAspect="1"/>
          </p:cNvPicPr>
          <p:nvPr>
            <p:ph idx="1"/>
          </p:nvPr>
        </p:nvPicPr>
        <p:blipFill>
          <a:blip r:embed="rId2"/>
          <a:stretch>
            <a:fillRect/>
          </a:stretch>
        </p:blipFill>
        <p:spPr>
          <a:xfrm>
            <a:off x="4940300" y="1041401"/>
            <a:ext cx="6683739" cy="5174508"/>
          </a:xfrm>
        </p:spPr>
      </p:pic>
      <p:sp>
        <p:nvSpPr>
          <p:cNvPr id="6" name="TextBox 5" descr="Box label">
            <a:extLst>
              <a:ext uri="{FF2B5EF4-FFF2-40B4-BE49-F238E27FC236}">
                <a16:creationId xmlns:a16="http://schemas.microsoft.com/office/drawing/2014/main" id="{4B04B66A-062A-C1A3-DA75-F4460EE40D79}"/>
              </a:ext>
            </a:extLst>
          </p:cNvPr>
          <p:cNvSpPr txBox="1"/>
          <p:nvPr/>
        </p:nvSpPr>
        <p:spPr>
          <a:xfrm>
            <a:off x="567961" y="1253331"/>
            <a:ext cx="2743200" cy="1231106"/>
          </a:xfrm>
          <a:prstGeom prst="rect">
            <a:avLst/>
          </a:prstGeom>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dirty="0"/>
              <a:t>South Carolina Grade 2 Gifted and Talented Assessment Program</a:t>
            </a:r>
          </a:p>
          <a:p>
            <a:pPr algn="ctr"/>
            <a:r>
              <a:rPr lang="en-US" sz="1400" dirty="0"/>
              <a:t>Score Paper Reports</a:t>
            </a:r>
          </a:p>
          <a:p>
            <a:pPr algn="ctr"/>
            <a:endParaRPr lang="en-US" sz="1600" dirty="0"/>
          </a:p>
          <a:p>
            <a:pPr algn="ctr"/>
            <a:r>
              <a:rPr lang="en-US" sz="1600" dirty="0"/>
              <a:t>Box _____of_____</a:t>
            </a:r>
            <a:endParaRPr lang="en-US" dirty="0"/>
          </a:p>
        </p:txBody>
      </p:sp>
      <p:sp>
        <p:nvSpPr>
          <p:cNvPr id="7" name="TextBox 6">
            <a:extLst>
              <a:ext uri="{FF2B5EF4-FFF2-40B4-BE49-F238E27FC236}">
                <a16:creationId xmlns:a16="http://schemas.microsoft.com/office/drawing/2014/main" id="{9BE599A2-B35B-08D2-6ECF-C41F80C73C8E}"/>
              </a:ext>
            </a:extLst>
          </p:cNvPr>
          <p:cNvSpPr txBox="1"/>
          <p:nvPr/>
        </p:nvSpPr>
        <p:spPr>
          <a:xfrm>
            <a:off x="1596661" y="2084327"/>
            <a:ext cx="342900" cy="400110"/>
          </a:xfrm>
          <a:prstGeom prst="rect">
            <a:avLst/>
          </a:prstGeom>
          <a:noFill/>
        </p:spPr>
        <p:txBody>
          <a:bodyPr wrap="square" rtlCol="0">
            <a:spAutoFit/>
          </a:bodyPr>
          <a:lstStyle/>
          <a:p>
            <a:r>
              <a:rPr lang="en-US" sz="2000" b="1" dirty="0"/>
              <a:t>1</a:t>
            </a:r>
          </a:p>
        </p:txBody>
      </p:sp>
      <p:sp>
        <p:nvSpPr>
          <p:cNvPr id="8" name="TextBox 7">
            <a:extLst>
              <a:ext uri="{FF2B5EF4-FFF2-40B4-BE49-F238E27FC236}">
                <a16:creationId xmlns:a16="http://schemas.microsoft.com/office/drawing/2014/main" id="{FD8749CC-1E00-583D-7951-434D5D5882E1}"/>
              </a:ext>
            </a:extLst>
          </p:cNvPr>
          <p:cNvSpPr txBox="1"/>
          <p:nvPr/>
        </p:nvSpPr>
        <p:spPr>
          <a:xfrm>
            <a:off x="2235199" y="2084327"/>
            <a:ext cx="390161" cy="400110"/>
          </a:xfrm>
          <a:prstGeom prst="rect">
            <a:avLst/>
          </a:prstGeom>
          <a:noFill/>
        </p:spPr>
        <p:txBody>
          <a:bodyPr wrap="square" rtlCol="0">
            <a:spAutoFit/>
          </a:bodyPr>
          <a:lstStyle/>
          <a:p>
            <a:r>
              <a:rPr lang="en-US" sz="2000" b="1" dirty="0"/>
              <a:t>1</a:t>
            </a:r>
          </a:p>
        </p:txBody>
      </p:sp>
      <p:sp>
        <p:nvSpPr>
          <p:cNvPr id="9" name="TextBox 8">
            <a:extLst>
              <a:ext uri="{FF2B5EF4-FFF2-40B4-BE49-F238E27FC236}">
                <a16:creationId xmlns:a16="http://schemas.microsoft.com/office/drawing/2014/main" id="{6CA61710-DC5E-20E6-66D4-0C345FA643A9}"/>
              </a:ext>
            </a:extLst>
          </p:cNvPr>
          <p:cNvSpPr txBox="1"/>
          <p:nvPr/>
        </p:nvSpPr>
        <p:spPr>
          <a:xfrm>
            <a:off x="1372120" y="3465844"/>
            <a:ext cx="3344681" cy="369332"/>
          </a:xfrm>
          <a:prstGeom prst="rect">
            <a:avLst/>
          </a:prstGeom>
          <a:noFill/>
        </p:spPr>
        <p:txBody>
          <a:bodyPr wrap="square" rtlCol="0">
            <a:spAutoFit/>
          </a:bodyPr>
          <a:lstStyle/>
          <a:p>
            <a:pPr algn="r"/>
            <a:r>
              <a:rPr lang="en-US" b="1" dirty="0"/>
              <a:t>Green folders- Score Labels</a:t>
            </a:r>
          </a:p>
        </p:txBody>
      </p:sp>
      <p:cxnSp>
        <p:nvCxnSpPr>
          <p:cNvPr id="11" name="Straight Arrow Connector 10">
            <a:extLst>
              <a:ext uri="{FF2B5EF4-FFF2-40B4-BE49-F238E27FC236}">
                <a16:creationId xmlns:a16="http://schemas.microsoft.com/office/drawing/2014/main" id="{CB636808-3235-6495-CF88-8A267CCB52F2}"/>
              </a:ext>
            </a:extLst>
          </p:cNvPr>
          <p:cNvCxnSpPr>
            <a:cxnSpLocks/>
          </p:cNvCxnSpPr>
          <p:nvPr/>
        </p:nvCxnSpPr>
        <p:spPr>
          <a:xfrm>
            <a:off x="4695200" y="3668820"/>
            <a:ext cx="49019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8F17A11-F1A7-2BA5-48A4-02E3BDC6C3FA}"/>
              </a:ext>
            </a:extLst>
          </p:cNvPr>
          <p:cNvSpPr txBox="1"/>
          <p:nvPr/>
        </p:nvSpPr>
        <p:spPr>
          <a:xfrm>
            <a:off x="1372120" y="3871797"/>
            <a:ext cx="3344681" cy="369332"/>
          </a:xfrm>
          <a:prstGeom prst="rect">
            <a:avLst/>
          </a:prstGeom>
          <a:noFill/>
        </p:spPr>
        <p:txBody>
          <a:bodyPr wrap="square" rtlCol="0">
            <a:spAutoFit/>
          </a:bodyPr>
          <a:lstStyle/>
          <a:p>
            <a:pPr algn="r"/>
            <a:r>
              <a:rPr lang="en-US" b="1" dirty="0"/>
              <a:t>White folders- Profile Narrative</a:t>
            </a:r>
          </a:p>
        </p:txBody>
      </p:sp>
      <p:cxnSp>
        <p:nvCxnSpPr>
          <p:cNvPr id="16" name="Straight Arrow Connector 15">
            <a:extLst>
              <a:ext uri="{FF2B5EF4-FFF2-40B4-BE49-F238E27FC236}">
                <a16:creationId xmlns:a16="http://schemas.microsoft.com/office/drawing/2014/main" id="{4DB25EC0-1F68-867D-10F6-73A8B2075138}"/>
              </a:ext>
            </a:extLst>
          </p:cNvPr>
          <p:cNvCxnSpPr>
            <a:cxnSpLocks/>
          </p:cNvCxnSpPr>
          <p:nvPr/>
        </p:nvCxnSpPr>
        <p:spPr>
          <a:xfrm>
            <a:off x="4695200" y="4074773"/>
            <a:ext cx="49019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34176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1">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3">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D240444D-1071-4BC6-A55F-73A28A0D2DB3}"/>
              </a:ext>
            </a:extLst>
          </p:cNvPr>
          <p:cNvSpPr>
            <a:spLocks noGrp="1"/>
          </p:cNvSpPr>
          <p:nvPr>
            <p:ph type="title"/>
          </p:nvPr>
        </p:nvSpPr>
        <p:spPr>
          <a:xfrm>
            <a:off x="6590662" y="4267832"/>
            <a:ext cx="4805996" cy="1297115"/>
          </a:xfrm>
        </p:spPr>
        <p:txBody>
          <a:bodyPr vert="horz" lIns="91440" tIns="45720" rIns="91440" bIns="45720" rtlCol="0" anchor="t">
            <a:normAutofit/>
          </a:bodyPr>
          <a:lstStyle/>
          <a:p>
            <a:r>
              <a:rPr lang="en-US" sz="4000" kern="1200" dirty="0">
                <a:solidFill>
                  <a:schemeClr val="tx2"/>
                </a:solidFill>
                <a:latin typeface="+mj-lt"/>
                <a:ea typeface="+mj-ea"/>
                <a:cs typeface="+mj-cs"/>
              </a:rPr>
              <a:t>DataManager Platform Presentation</a:t>
            </a:r>
          </a:p>
        </p:txBody>
      </p:sp>
      <p:pic>
        <p:nvPicPr>
          <p:cNvPr id="9" name="Graphic 8" descr="Monitor">
            <a:extLst>
              <a:ext uri="{FF2B5EF4-FFF2-40B4-BE49-F238E27FC236}">
                <a16:creationId xmlns:a16="http://schemas.microsoft.com/office/drawing/2014/main" id="{4F895583-4A86-4AFE-5B91-BCECDF37CE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22" name="Group 15">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7" name="Freeform: Shape 16">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17">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Slide Number Placeholder 1">
            <a:extLst>
              <a:ext uri="{FF2B5EF4-FFF2-40B4-BE49-F238E27FC236}">
                <a16:creationId xmlns:a16="http://schemas.microsoft.com/office/drawing/2014/main" id="{8572972C-BF54-4EAE-BB91-534EC0BAFB3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56B643F4-0EEF-FE44-8654-4C1ABB04F7BF}" type="slidenum">
              <a:rPr lang="en-US" smtClean="0"/>
              <a:pPr>
                <a:spcAft>
                  <a:spcPts val="600"/>
                </a:spcAft>
              </a:pPr>
              <a:t>44</a:t>
            </a:fld>
            <a:endParaRPr lang="en-US"/>
          </a:p>
        </p:txBody>
      </p:sp>
      <p:sp>
        <p:nvSpPr>
          <p:cNvPr id="3" name="TextBox 2">
            <a:extLst>
              <a:ext uri="{FF2B5EF4-FFF2-40B4-BE49-F238E27FC236}">
                <a16:creationId xmlns:a16="http://schemas.microsoft.com/office/drawing/2014/main" id="{1B16857B-332D-E927-42A2-5ACFF7261712}"/>
              </a:ext>
            </a:extLst>
          </p:cNvPr>
          <p:cNvSpPr txBox="1"/>
          <p:nvPr/>
        </p:nvSpPr>
        <p:spPr>
          <a:xfrm>
            <a:off x="3956479" y="5817253"/>
            <a:ext cx="7506586" cy="646331"/>
          </a:xfrm>
          <a:prstGeom prst="rect">
            <a:avLst/>
          </a:prstGeom>
          <a:noFill/>
        </p:spPr>
        <p:txBody>
          <a:bodyPr wrap="square" rtlCol="0">
            <a:spAutoFit/>
          </a:bodyPr>
          <a:lstStyle/>
          <a:p>
            <a:r>
              <a:rPr lang="en-US" dirty="0">
                <a:hlinkClick r:id="rId5"/>
              </a:rPr>
              <a:t>https://www.riversidedatamanager.com/BalancedManagement/user/signin</a:t>
            </a:r>
            <a:endParaRPr lang="en-US" dirty="0"/>
          </a:p>
          <a:p>
            <a:endParaRPr lang="en-US" dirty="0"/>
          </a:p>
        </p:txBody>
      </p:sp>
    </p:spTree>
    <p:extLst>
      <p:ext uri="{BB962C8B-B14F-4D97-AF65-F5344CB8AC3E}">
        <p14:creationId xmlns:p14="http://schemas.microsoft.com/office/powerpoint/2010/main" val="31015263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11">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889D2A-3498-CF7F-919A-DAC5CD83C9F5}"/>
              </a:ext>
            </a:extLst>
          </p:cNvPr>
          <p:cNvSpPr>
            <a:spLocks noGrp="1"/>
          </p:cNvSpPr>
          <p:nvPr>
            <p:ph type="title"/>
          </p:nvPr>
        </p:nvSpPr>
        <p:spPr>
          <a:xfrm>
            <a:off x="1113810" y="2960716"/>
            <a:ext cx="4036334" cy="2387600"/>
          </a:xfrm>
        </p:spPr>
        <p:txBody>
          <a:bodyPr vert="horz" lIns="91440" tIns="45720" rIns="91440" bIns="45720" rtlCol="0" anchor="t">
            <a:normAutofit/>
          </a:bodyPr>
          <a:lstStyle/>
          <a:p>
            <a:r>
              <a:rPr lang="en-US" altLang="en-US" sz="5400" b="1" kern="1200">
                <a:solidFill>
                  <a:schemeClr val="tx1"/>
                </a:solidFill>
                <a:latin typeface="+mj-lt"/>
                <a:ea typeface="+mj-ea"/>
                <a:cs typeface="+mj-cs"/>
              </a:rPr>
              <a:t>SC Grade 2 Make-Up Testing</a:t>
            </a:r>
            <a:endParaRPr lang="en-US" sz="5400" kern="1200">
              <a:solidFill>
                <a:schemeClr val="tx1"/>
              </a:solidFill>
              <a:latin typeface="+mj-lt"/>
              <a:ea typeface="+mj-ea"/>
              <a:cs typeface="+mj-cs"/>
            </a:endParaRPr>
          </a:p>
        </p:txBody>
      </p:sp>
      <p:grpSp>
        <p:nvGrpSpPr>
          <p:cNvPr id="31" name="Group 13">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5" name="Rectangle 14">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1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18">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ataManager logo">
            <a:extLst>
              <a:ext uri="{FF2B5EF4-FFF2-40B4-BE49-F238E27FC236}">
                <a16:creationId xmlns:a16="http://schemas.microsoft.com/office/drawing/2014/main" id="{51382B28-725F-8E7F-C4E4-007F927965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8578" y="666728"/>
            <a:ext cx="5483829" cy="54657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631138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7F9D7-2B05-4C40-BB27-9594930B8B18}"/>
              </a:ext>
            </a:extLst>
          </p:cNvPr>
          <p:cNvSpPr>
            <a:spLocks noGrp="1"/>
          </p:cNvSpPr>
          <p:nvPr>
            <p:ph type="title"/>
          </p:nvPr>
        </p:nvSpPr>
        <p:spPr>
          <a:xfrm>
            <a:off x="838200" y="263098"/>
            <a:ext cx="10515600" cy="835878"/>
          </a:xfrm>
        </p:spPr>
        <p:txBody>
          <a:bodyPr/>
          <a:lstStyle/>
          <a:p>
            <a:r>
              <a:rPr lang="en-US" altLang="en-US" b="1" dirty="0">
                <a:solidFill>
                  <a:schemeClr val="tx2"/>
                </a:solidFill>
                <a:latin typeface="+mn-lt"/>
              </a:rPr>
              <a:t>Reasons for Make-up Testing include:</a:t>
            </a:r>
            <a:endParaRPr lang="en-US" b="1" dirty="0">
              <a:solidFill>
                <a:schemeClr val="tx2"/>
              </a:solidFill>
              <a:latin typeface="+mn-lt"/>
            </a:endParaRPr>
          </a:p>
        </p:txBody>
      </p:sp>
      <p:sp>
        <p:nvSpPr>
          <p:cNvPr id="3" name="Content Placeholder 2">
            <a:extLst>
              <a:ext uri="{FF2B5EF4-FFF2-40B4-BE49-F238E27FC236}">
                <a16:creationId xmlns:a16="http://schemas.microsoft.com/office/drawing/2014/main" id="{52E43ED7-7E20-1524-BC5F-FD268EFA66D4}"/>
              </a:ext>
            </a:extLst>
          </p:cNvPr>
          <p:cNvSpPr>
            <a:spLocks noGrp="1"/>
          </p:cNvSpPr>
          <p:nvPr>
            <p:ph idx="1"/>
          </p:nvPr>
        </p:nvSpPr>
        <p:spPr>
          <a:xfrm>
            <a:off x="838200" y="1241947"/>
            <a:ext cx="10515600" cy="2314054"/>
          </a:xfrm>
        </p:spPr>
        <p:txBody>
          <a:bodyPr>
            <a:normAutofit/>
          </a:bodyPr>
          <a:lstStyle/>
          <a:p>
            <a:pPr marL="457200" indent="-342900" eaLnBrk="1" fontAlgn="auto" hangingPunct="1">
              <a:spcBef>
                <a:spcPts val="0"/>
              </a:spcBef>
              <a:spcAft>
                <a:spcPts val="600"/>
              </a:spcAft>
              <a:buFont typeface="Arial" pitchFamily="34" charset="0"/>
              <a:buChar char="•"/>
              <a:defRPr/>
            </a:pPr>
            <a:r>
              <a:rPr lang="en-US" sz="3200" dirty="0">
                <a:solidFill>
                  <a:schemeClr val="tx2"/>
                </a:solidFill>
              </a:rPr>
              <a:t>Student is new to the district and wasn’t tested prior to moving.</a:t>
            </a:r>
          </a:p>
          <a:p>
            <a:pPr marL="457200" indent="-342900" eaLnBrk="1" fontAlgn="auto" hangingPunct="1">
              <a:spcBef>
                <a:spcPts val="0"/>
              </a:spcBef>
              <a:spcAft>
                <a:spcPts val="600"/>
              </a:spcAft>
              <a:buFont typeface="Arial" pitchFamily="34" charset="0"/>
              <a:buChar char="•"/>
              <a:defRPr/>
            </a:pPr>
            <a:r>
              <a:rPr lang="en-US" sz="3200" dirty="0">
                <a:solidFill>
                  <a:schemeClr val="tx2"/>
                </a:solidFill>
              </a:rPr>
              <a:t>Teacher did not administer all required parts of the test.</a:t>
            </a:r>
          </a:p>
          <a:p>
            <a:pPr marL="457200" indent="-342900" eaLnBrk="1" fontAlgn="auto" hangingPunct="1">
              <a:spcBef>
                <a:spcPts val="0"/>
              </a:spcBef>
              <a:spcAft>
                <a:spcPts val="600"/>
              </a:spcAft>
              <a:buFont typeface="Arial" pitchFamily="34" charset="0"/>
              <a:buChar char="•"/>
              <a:defRPr/>
            </a:pPr>
            <a:r>
              <a:rPr lang="en-US" sz="3200" dirty="0">
                <a:solidFill>
                  <a:schemeClr val="tx2"/>
                </a:solidFill>
              </a:rPr>
              <a:t>Student was ill during the main testing window. </a:t>
            </a:r>
          </a:p>
        </p:txBody>
      </p:sp>
    </p:spTree>
    <p:extLst>
      <p:ext uri="{BB962C8B-B14F-4D97-AF65-F5344CB8AC3E}">
        <p14:creationId xmlns:p14="http://schemas.microsoft.com/office/powerpoint/2010/main" val="13658833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DFA3F-E8B8-4429-C984-07EE50A6D37D}"/>
              </a:ext>
            </a:extLst>
          </p:cNvPr>
          <p:cNvSpPr>
            <a:spLocks noGrp="1"/>
          </p:cNvSpPr>
          <p:nvPr>
            <p:ph type="title"/>
          </p:nvPr>
        </p:nvSpPr>
        <p:spPr>
          <a:xfrm>
            <a:off x="838200" y="238930"/>
            <a:ext cx="10515600" cy="890469"/>
          </a:xfrm>
        </p:spPr>
        <p:txBody>
          <a:bodyPr/>
          <a:lstStyle/>
          <a:p>
            <a:r>
              <a:rPr lang="en-US" altLang="en-US" b="1" dirty="0">
                <a:solidFill>
                  <a:schemeClr val="tx2"/>
                </a:solidFill>
                <a:latin typeface="+mn-lt"/>
              </a:rPr>
              <a:t>Make-Up Testing Schedule</a:t>
            </a:r>
            <a:endParaRPr lang="en-US" b="1" dirty="0">
              <a:solidFill>
                <a:schemeClr val="tx2"/>
              </a:solidFill>
              <a:latin typeface="+mn-lt"/>
            </a:endParaRPr>
          </a:p>
        </p:txBody>
      </p:sp>
      <p:graphicFrame>
        <p:nvGraphicFramePr>
          <p:cNvPr id="4" name="Group 108">
            <a:extLst>
              <a:ext uri="{FF2B5EF4-FFF2-40B4-BE49-F238E27FC236}">
                <a16:creationId xmlns:a16="http://schemas.microsoft.com/office/drawing/2014/main" id="{D88006C3-4904-D304-852E-7E087B868D00}"/>
              </a:ext>
            </a:extLst>
          </p:cNvPr>
          <p:cNvGraphicFramePr>
            <a:graphicFrameLocks noGrp="1"/>
          </p:cNvGraphicFramePr>
          <p:nvPr>
            <p:ph idx="1"/>
            <p:extLst>
              <p:ext uri="{D42A27DB-BD31-4B8C-83A1-F6EECF244321}">
                <p14:modId xmlns:p14="http://schemas.microsoft.com/office/powerpoint/2010/main" val="2904187343"/>
              </p:ext>
            </p:extLst>
          </p:nvPr>
        </p:nvGraphicFramePr>
        <p:xfrm>
          <a:off x="1396053" y="1333134"/>
          <a:ext cx="7848600" cy="4914081"/>
        </p:xfrm>
        <a:graphic>
          <a:graphicData uri="http://schemas.openxmlformats.org/drawingml/2006/table">
            <a:tbl>
              <a:tblPr/>
              <a:tblGrid>
                <a:gridCol w="4711700">
                  <a:extLst>
                    <a:ext uri="{9D8B030D-6E8A-4147-A177-3AD203B41FA5}">
                      <a16:colId xmlns:a16="http://schemas.microsoft.com/office/drawing/2014/main" val="20000"/>
                    </a:ext>
                  </a:extLst>
                </a:gridCol>
                <a:gridCol w="3136900">
                  <a:extLst>
                    <a:ext uri="{9D8B030D-6E8A-4147-A177-3AD203B41FA5}">
                      <a16:colId xmlns:a16="http://schemas.microsoft.com/office/drawing/2014/main" val="20001"/>
                    </a:ext>
                  </a:extLst>
                </a:gridCol>
              </a:tblGrid>
              <a:tr h="784004">
                <a:tc>
                  <a:txBody>
                    <a:bodyPr/>
                    <a:lstStyle/>
                    <a:p>
                      <a:pPr marL="0" marR="0" lvl="0" indent="-1778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2"/>
                          </a:solidFill>
                          <a:effectLst/>
                          <a:latin typeface="+mn-lt"/>
                          <a:ea typeface="ヒラギノ角ゴ Pro W3" charset="-128"/>
                          <a:cs typeface="Arial Unicode MS" charset="0"/>
                        </a:rPr>
                        <a:t>Districts need to match their scores and reconcile any discrepancies with Riverside</a:t>
                      </a:r>
                      <a:endParaRPr kumimoji="0" lang="en-US" sz="1800" b="0" i="0" u="none" strike="noStrike" cap="none" normalizeH="0" baseline="0" dirty="0">
                        <a:ln>
                          <a:noFill/>
                        </a:ln>
                        <a:solidFill>
                          <a:schemeClr val="tx2"/>
                        </a:solidFill>
                        <a:effectLst/>
                        <a:latin typeface="+mn-lt"/>
                        <a:ea typeface="ヒラギノ角ゴ Pro W3" charset="-128"/>
                        <a:cs typeface="Times New Roman"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1778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2"/>
                          </a:solidFill>
                          <a:effectLst/>
                          <a:latin typeface="+mn-lt"/>
                          <a:ea typeface="ヒラギノ角ゴ Pro W3" charset="-128"/>
                          <a:cs typeface="Arial Unicode MS" charset="0"/>
                        </a:rPr>
                        <a:t>No later than</a:t>
                      </a:r>
                    </a:p>
                    <a:p>
                      <a:pPr marL="0" marR="0" lvl="0" indent="-1778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2"/>
                          </a:solidFill>
                          <a:effectLst/>
                          <a:latin typeface="+mn-lt"/>
                          <a:ea typeface="ヒラギノ角ゴ Pro W3" charset="-128"/>
                          <a:cs typeface="Arial Unicode MS" charset="0"/>
                        </a:rPr>
                        <a:t>December 8, 2023</a:t>
                      </a:r>
                      <a:endParaRPr kumimoji="0" lang="en-US" sz="1800" b="1" i="0" u="none" strike="noStrike" cap="none" normalizeH="0" baseline="0" dirty="0">
                        <a:ln>
                          <a:noFill/>
                        </a:ln>
                        <a:solidFill>
                          <a:schemeClr val="tx2"/>
                        </a:solidFill>
                        <a:effectLst/>
                        <a:latin typeface="+mn-lt"/>
                        <a:ea typeface="ヒラギノ角ゴ Pro W3" charset="-128"/>
                        <a:cs typeface="Times New Roman"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782564">
                <a:tc>
                  <a:txBody>
                    <a:bodyPr/>
                    <a:lstStyle/>
                    <a:p>
                      <a:pPr marL="0" marR="0" lvl="0" indent="-1778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2"/>
                          </a:solidFill>
                          <a:effectLst/>
                          <a:latin typeface="+mn-lt"/>
                          <a:ea typeface="ヒラギノ角ゴ Pro W3" charset="-128"/>
                          <a:cs typeface="Arial Unicode MS" charset="0"/>
                        </a:rPr>
                        <a:t>If your district needs to do make-ups, all orders need to be placed with Riverside (if needed)</a:t>
                      </a:r>
                      <a:endParaRPr kumimoji="0" lang="en-US" sz="1800" b="0" i="0" u="none" strike="noStrike" cap="none" normalizeH="0" baseline="0" dirty="0">
                        <a:ln>
                          <a:noFill/>
                        </a:ln>
                        <a:solidFill>
                          <a:schemeClr val="tx2"/>
                        </a:solidFill>
                        <a:effectLst/>
                        <a:latin typeface="+mn-lt"/>
                        <a:ea typeface="ヒラギノ角ゴ Pro W3" charset="-128"/>
                        <a:cs typeface="Times New Roman"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1778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2"/>
                          </a:solidFill>
                          <a:effectLst/>
                          <a:latin typeface="+mn-lt"/>
                          <a:ea typeface="ヒラギノ角ゴ Pro W3" charset="-128"/>
                          <a:cs typeface="Times New Roman" charset="0"/>
                        </a:rPr>
                        <a:t>December 5-29, 2023</a:t>
                      </a: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90796">
                <a:tc>
                  <a:txBody>
                    <a:bodyPr/>
                    <a:lstStyle/>
                    <a:p>
                      <a:pPr marL="177800" marR="0" lvl="0" indent="-1778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2"/>
                          </a:solidFill>
                          <a:effectLst/>
                          <a:latin typeface="+mn-lt"/>
                          <a:ea typeface="ヒラギノ角ゴ Pro W3" charset="-128"/>
                          <a:cs typeface="Arial Unicode MS" charset="0"/>
                        </a:rPr>
                        <a:t>Make-Up Administration Window</a:t>
                      </a:r>
                      <a:endParaRPr kumimoji="0" lang="en-US" sz="1800" b="0" i="0" u="none" strike="noStrike" cap="none" normalizeH="0" baseline="0" dirty="0">
                        <a:ln>
                          <a:noFill/>
                        </a:ln>
                        <a:solidFill>
                          <a:schemeClr val="tx2"/>
                        </a:solidFill>
                        <a:effectLst/>
                        <a:latin typeface="+mn-lt"/>
                        <a:ea typeface="ヒラギノ角ゴ Pro W3" charset="-128"/>
                        <a:cs typeface="Times New Roman"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1778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2"/>
                          </a:solidFill>
                          <a:effectLst/>
                          <a:latin typeface="+mn-lt"/>
                          <a:ea typeface="ヒラギノ角ゴ Pro W3" charset="-128"/>
                          <a:cs typeface="Arial Unicode MS" charset="0"/>
                        </a:rPr>
                        <a:t>January 4-12, 2024</a:t>
                      </a:r>
                      <a:endParaRPr kumimoji="0" lang="en-US" sz="1800" b="1" i="0" u="none" strike="noStrike" cap="none" normalizeH="0" baseline="0" dirty="0">
                        <a:ln>
                          <a:noFill/>
                        </a:ln>
                        <a:solidFill>
                          <a:schemeClr val="tx2"/>
                        </a:solidFill>
                        <a:effectLst/>
                        <a:latin typeface="+mn-lt"/>
                        <a:ea typeface="ヒラギノ角ゴ Pro W3" charset="-128"/>
                        <a:cs typeface="Times New Roman"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96440">
                <a:tc>
                  <a:txBody>
                    <a:bodyPr/>
                    <a:lstStyle/>
                    <a:p>
                      <a:pPr marL="177800" marR="0" lvl="0" indent="-1778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2"/>
                          </a:solidFill>
                          <a:effectLst/>
                          <a:latin typeface="+mn-lt"/>
                          <a:ea typeface="ヒラギノ角ゴ Pro W3" charset="-128"/>
                          <a:cs typeface="Arial Unicode MS" charset="0"/>
                        </a:rPr>
                        <a:t>Return test materials to Riverside</a:t>
                      </a:r>
                      <a:endParaRPr kumimoji="0" lang="en-US" sz="1800" b="0" i="0" u="none" strike="noStrike" cap="none" normalizeH="0" baseline="0" dirty="0">
                        <a:ln>
                          <a:noFill/>
                        </a:ln>
                        <a:solidFill>
                          <a:schemeClr val="tx2"/>
                        </a:solidFill>
                        <a:effectLst/>
                        <a:latin typeface="+mn-lt"/>
                        <a:ea typeface="ヒラギノ角ゴ Pro W3" charset="-128"/>
                        <a:cs typeface="Times New Roman"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1778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2"/>
                          </a:solidFill>
                          <a:effectLst/>
                          <a:latin typeface="+mn-lt"/>
                          <a:ea typeface="ヒラギノ角ゴ Pro W3" charset="-128"/>
                          <a:cs typeface="Arial Unicode MS" charset="0"/>
                        </a:rPr>
                        <a:t>No later than</a:t>
                      </a:r>
                    </a:p>
                    <a:p>
                      <a:pPr marL="0" marR="0" lvl="0" indent="-1778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2"/>
                          </a:solidFill>
                          <a:effectLst/>
                          <a:latin typeface="+mn-lt"/>
                          <a:ea typeface="ヒラギノ角ゴ Pro W3" charset="-128"/>
                          <a:cs typeface="Arial Unicode MS" charset="0"/>
                        </a:rPr>
                        <a:t>January 17, 2024</a:t>
                      </a:r>
                      <a:endParaRPr kumimoji="0" lang="en-US" sz="1800" b="1" i="0" u="none" strike="noStrike" cap="none" normalizeH="0" baseline="0" dirty="0">
                        <a:ln>
                          <a:noFill/>
                        </a:ln>
                        <a:solidFill>
                          <a:schemeClr val="tx2"/>
                        </a:solidFill>
                        <a:effectLst/>
                        <a:latin typeface="+mn-lt"/>
                        <a:ea typeface="ヒラギノ角ゴ Pro W3" charset="-128"/>
                        <a:cs typeface="Times New Roman"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40001">
                <a:tc>
                  <a:txBody>
                    <a:bodyPr/>
                    <a:lstStyle/>
                    <a:p>
                      <a:pPr marL="177800" marR="0" lvl="0" indent="-1778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2"/>
                          </a:solidFill>
                          <a:effectLst/>
                          <a:latin typeface="+mn-lt"/>
                          <a:ea typeface="ヒラギノ角ゴ Pro W3" charset="-128"/>
                          <a:cs typeface="Arial Unicode MS" charset="0"/>
                        </a:rPr>
                        <a:t>Score reports delivered, if there are no alerts</a:t>
                      </a:r>
                      <a:endParaRPr kumimoji="0" lang="en-US" sz="1800" b="0" i="0" u="none" strike="noStrike" cap="none" normalizeH="0" baseline="0" dirty="0">
                        <a:ln>
                          <a:noFill/>
                        </a:ln>
                        <a:solidFill>
                          <a:schemeClr val="tx2"/>
                        </a:solidFill>
                        <a:effectLst/>
                        <a:latin typeface="+mn-lt"/>
                        <a:ea typeface="ヒラギノ角ゴ Pro W3" charset="-128"/>
                        <a:cs typeface="Times New Roman"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1778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2"/>
                          </a:solidFill>
                          <a:effectLst/>
                          <a:latin typeface="+mn-lt"/>
                          <a:ea typeface="ヒラギノ角ゴ Pro W3" charset="-128"/>
                          <a:cs typeface="Arial Unicode MS" charset="0"/>
                        </a:rPr>
                        <a:t>February 5</a:t>
                      </a: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1676634">
                <a:tc gridSpan="2">
                  <a:txBody>
                    <a:bodyPr/>
                    <a:lstStyle/>
                    <a:p>
                      <a:pPr marL="0" marR="0" lvl="0" indent="-17780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Unicode MS" charset="0"/>
                        <a:ea typeface="ヒラギノ角ゴ Pro W3" charset="-128"/>
                        <a:cs typeface="Arial Unicode MS" charset="0"/>
                      </a:endParaRPr>
                    </a:p>
                    <a:p>
                      <a:pPr marL="0" marR="0" lvl="0" indent="-1778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mn-lt"/>
                          <a:ea typeface="ヒラギノ角ゴ Pro W3" charset="-128"/>
                          <a:cs typeface="Arial Unicode MS" charset="0"/>
                        </a:rPr>
                        <a:t>Districts </a:t>
                      </a:r>
                      <a:r>
                        <a:rPr kumimoji="0" lang="en-US" sz="2000" b="1" i="1" u="sng" strike="noStrike" cap="none" normalizeH="0" baseline="0" dirty="0">
                          <a:ln>
                            <a:noFill/>
                          </a:ln>
                          <a:solidFill>
                            <a:schemeClr val="bg1"/>
                          </a:solidFill>
                          <a:effectLst/>
                          <a:latin typeface="+mn-lt"/>
                          <a:ea typeface="ヒラギノ角ゴ Pro W3" charset="-128"/>
                          <a:cs typeface="Arial Unicode MS" charset="0"/>
                        </a:rPr>
                        <a:t>will not </a:t>
                      </a:r>
                      <a:r>
                        <a:rPr kumimoji="0" lang="en-US" sz="2000" b="1" i="0" u="none" strike="noStrike" cap="none" normalizeH="0" baseline="0" dirty="0">
                          <a:ln>
                            <a:noFill/>
                          </a:ln>
                          <a:solidFill>
                            <a:schemeClr val="bg1"/>
                          </a:solidFill>
                          <a:effectLst/>
                          <a:latin typeface="+mn-lt"/>
                          <a:ea typeface="ヒラギノ角ゴ Pro W3" charset="-128"/>
                          <a:cs typeface="Arial Unicode MS" charset="0"/>
                        </a:rPr>
                        <a:t>be allowed to administer make-ups to students outside of this schedule.  Please make </a:t>
                      </a:r>
                      <a:br>
                        <a:rPr kumimoji="0" lang="en-US" sz="2000" b="1" i="0" u="none" strike="noStrike" cap="none" normalizeH="0" baseline="0" dirty="0">
                          <a:ln>
                            <a:noFill/>
                          </a:ln>
                          <a:solidFill>
                            <a:schemeClr val="bg1"/>
                          </a:solidFill>
                          <a:effectLst/>
                          <a:latin typeface="+mn-lt"/>
                          <a:ea typeface="ヒラギノ角ゴ Pro W3" charset="-128"/>
                          <a:cs typeface="Arial Unicode MS" charset="0"/>
                        </a:rPr>
                      </a:br>
                      <a:r>
                        <a:rPr kumimoji="0" lang="en-US" sz="2000" b="1" i="0" u="none" strike="noStrike" cap="none" normalizeH="0" baseline="0" dirty="0">
                          <a:ln>
                            <a:noFill/>
                          </a:ln>
                          <a:solidFill>
                            <a:schemeClr val="bg1"/>
                          </a:solidFill>
                          <a:effectLst/>
                          <a:latin typeface="+mn-lt"/>
                          <a:ea typeface="ヒラギノ角ゴ Pro W3" charset="-128"/>
                          <a:cs typeface="Arial Unicode MS" charset="0"/>
                        </a:rPr>
                        <a:t>sure to look at your results immediately upon receipt.</a:t>
                      </a:r>
                    </a:p>
                    <a:p>
                      <a:pPr marL="0" marR="0" lvl="0" indent="-17780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bg1"/>
                        </a:solidFill>
                        <a:effectLst/>
                        <a:latin typeface="+mn-lt"/>
                        <a:ea typeface="ヒラギノ角ゴ Pro W3" charset="-128"/>
                        <a:cs typeface="Arial Unicode MS"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hMerge="1">
                  <a:txBody>
                    <a:bodyPr/>
                    <a:lstStyle/>
                    <a:p>
                      <a:endParaRPr lang="en-US"/>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8786107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72D05657-94EE-4B2D-BC1B-A1D065063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Arc 46">
            <a:extLst>
              <a:ext uri="{FF2B5EF4-FFF2-40B4-BE49-F238E27FC236}">
                <a16:creationId xmlns:a16="http://schemas.microsoft.com/office/drawing/2014/main" id="{7586665A-47B3-4AEE-BC94-15D89FF70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5099" y="486184"/>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Title 1">
            <a:extLst>
              <a:ext uri="{FF2B5EF4-FFF2-40B4-BE49-F238E27FC236}">
                <a16:creationId xmlns:a16="http://schemas.microsoft.com/office/drawing/2014/main" id="{44701359-F23A-FC71-A96A-28FFBF59CF98}"/>
              </a:ext>
            </a:extLst>
          </p:cNvPr>
          <p:cNvSpPr>
            <a:spLocks noGrp="1"/>
          </p:cNvSpPr>
          <p:nvPr>
            <p:ph type="title"/>
          </p:nvPr>
        </p:nvSpPr>
        <p:spPr>
          <a:xfrm>
            <a:off x="4184542" y="486184"/>
            <a:ext cx="7363990" cy="1325563"/>
          </a:xfrm>
        </p:spPr>
        <p:txBody>
          <a:bodyPr>
            <a:normAutofit/>
          </a:bodyPr>
          <a:lstStyle/>
          <a:p>
            <a:r>
              <a:rPr lang="en-US" altLang="en-US" b="1" dirty="0">
                <a:latin typeface="+mn-lt"/>
              </a:rPr>
              <a:t>SC Assessment Consultants</a:t>
            </a:r>
            <a:endParaRPr lang="en-US" b="1" dirty="0">
              <a:latin typeface="+mn-lt"/>
            </a:endParaRPr>
          </a:p>
        </p:txBody>
      </p:sp>
      <p:pic>
        <p:nvPicPr>
          <p:cNvPr id="4" name="Picture 3" descr="Sierra Scott- Ability Assessment Consultant">
            <a:extLst>
              <a:ext uri="{FF2B5EF4-FFF2-40B4-BE49-F238E27FC236}">
                <a16:creationId xmlns:a16="http://schemas.microsoft.com/office/drawing/2014/main" id="{A4D2CBFB-6FA0-28B7-1646-10BE40C73366}"/>
              </a:ext>
            </a:extLst>
          </p:cNvPr>
          <p:cNvPicPr>
            <a:picLocks noChangeAspect="1"/>
          </p:cNvPicPr>
          <p:nvPr/>
        </p:nvPicPr>
        <p:blipFill rotWithShape="1">
          <a:blip r:embed="rId3"/>
          <a:srcRect r="4335" b="1"/>
          <a:stretch/>
        </p:blipFill>
        <p:spPr>
          <a:xfrm>
            <a:off x="581526" y="258142"/>
            <a:ext cx="3118718" cy="3118718"/>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p:spPr>
      </p:pic>
      <p:pic>
        <p:nvPicPr>
          <p:cNvPr id="5" name="Picture 4" descr="Paul King- Achievement Assessment Consultant">
            <a:extLst>
              <a:ext uri="{FF2B5EF4-FFF2-40B4-BE49-F238E27FC236}">
                <a16:creationId xmlns:a16="http://schemas.microsoft.com/office/drawing/2014/main" id="{A5E90B99-7036-8C25-1FBC-EA1999F4DB1C}"/>
              </a:ext>
            </a:extLst>
          </p:cNvPr>
          <p:cNvPicPr>
            <a:picLocks noChangeAspect="1"/>
          </p:cNvPicPr>
          <p:nvPr/>
        </p:nvPicPr>
        <p:blipFill rotWithShape="1">
          <a:blip r:embed="rId4"/>
          <a:srcRect r="3" b="3"/>
          <a:stretch/>
        </p:blipFill>
        <p:spPr>
          <a:xfrm>
            <a:off x="581526" y="3486449"/>
            <a:ext cx="3118718" cy="3118718"/>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p:spPr>
      </p:pic>
      <p:sp>
        <p:nvSpPr>
          <p:cNvPr id="3" name="Content Placeholder 2">
            <a:extLst>
              <a:ext uri="{FF2B5EF4-FFF2-40B4-BE49-F238E27FC236}">
                <a16:creationId xmlns:a16="http://schemas.microsoft.com/office/drawing/2014/main" id="{6C1632CE-3933-21C1-AB16-7FF127455A65}"/>
              </a:ext>
            </a:extLst>
          </p:cNvPr>
          <p:cNvSpPr>
            <a:spLocks noGrp="1"/>
          </p:cNvSpPr>
          <p:nvPr>
            <p:ph idx="1"/>
          </p:nvPr>
        </p:nvSpPr>
        <p:spPr>
          <a:xfrm>
            <a:off x="4184542" y="1946684"/>
            <a:ext cx="7363990" cy="4351338"/>
          </a:xfrm>
        </p:spPr>
        <p:txBody>
          <a:bodyPr>
            <a:normAutofit fontScale="92500" lnSpcReduction="10000"/>
          </a:bodyPr>
          <a:lstStyle/>
          <a:p>
            <a:pPr marL="342900" indent="-342900"/>
            <a:r>
              <a:rPr lang="en-US" altLang="en-US" dirty="0"/>
              <a:t>Sierra Scott </a:t>
            </a:r>
          </a:p>
          <a:p>
            <a:pPr marL="457200" lvl="1" indent="0">
              <a:buNone/>
            </a:pPr>
            <a:r>
              <a:rPr lang="en-US" altLang="en-US" b="0" dirty="0"/>
              <a:t>Ability Assessment Consultant </a:t>
            </a:r>
            <a:r>
              <a:rPr lang="en-US" altLang="en-US" b="0" i="0" dirty="0"/>
              <a:t>sierra.scott@riversideinsights.com </a:t>
            </a:r>
            <a:br>
              <a:rPr lang="en-US" altLang="en-US" b="0" dirty="0"/>
            </a:br>
            <a:r>
              <a:rPr lang="en-US" altLang="en-US" b="0" dirty="0"/>
              <a:t>Phone: 407-362-8204</a:t>
            </a:r>
          </a:p>
          <a:p>
            <a:pPr marL="342900" indent="-342900"/>
            <a:r>
              <a:rPr lang="en-US" altLang="en-US" dirty="0"/>
              <a:t>Paul King</a:t>
            </a:r>
          </a:p>
          <a:p>
            <a:pPr marL="457200" lvl="1" indent="0">
              <a:buNone/>
            </a:pPr>
            <a:r>
              <a:rPr lang="en-US" altLang="en-US" dirty="0"/>
              <a:t>Achievement Assessment Consultant  paul.king@riversideinsights.com </a:t>
            </a:r>
            <a:br>
              <a:rPr lang="en-US" altLang="en-US" dirty="0"/>
            </a:br>
            <a:r>
              <a:rPr lang="en-US" altLang="en-US" dirty="0"/>
              <a:t>Phone: 224-371-8540</a:t>
            </a:r>
          </a:p>
          <a:p>
            <a:pPr marL="342900" indent="-342900"/>
            <a:endParaRPr lang="en-US" altLang="en-US" dirty="0"/>
          </a:p>
          <a:p>
            <a:pPr marL="0" indent="0">
              <a:buNone/>
            </a:pPr>
            <a:r>
              <a:rPr lang="en-US" altLang="en-US" dirty="0"/>
              <a:t>Contact your Assessment Consultants with any questions about pricing, Quotes, and to submit orders for off-grade-level materials.</a:t>
            </a:r>
          </a:p>
          <a:p>
            <a:pPr marL="342900" indent="-342900">
              <a:buFont typeface="Arial" pitchFamily="34" charset="0"/>
              <a:buChar char="•"/>
            </a:pPr>
            <a:endParaRPr lang="en-US" altLang="en-US" b="0" dirty="0"/>
          </a:p>
        </p:txBody>
      </p:sp>
    </p:spTree>
    <p:extLst>
      <p:ext uri="{BB962C8B-B14F-4D97-AF65-F5344CB8AC3E}">
        <p14:creationId xmlns:p14="http://schemas.microsoft.com/office/powerpoint/2010/main" val="33225615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3E60C6D-4E85-4E14-BCDF-BF15C241F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BBFC9C-D372-BE79-0A8F-E239D33FC98E}"/>
              </a:ext>
            </a:extLst>
          </p:cNvPr>
          <p:cNvSpPr>
            <a:spLocks noGrp="1"/>
          </p:cNvSpPr>
          <p:nvPr>
            <p:ph type="title"/>
          </p:nvPr>
        </p:nvSpPr>
        <p:spPr>
          <a:xfrm>
            <a:off x="6151294" y="486184"/>
            <a:ext cx="5397237" cy="1325563"/>
          </a:xfrm>
        </p:spPr>
        <p:txBody>
          <a:bodyPr>
            <a:normAutofit/>
          </a:bodyPr>
          <a:lstStyle/>
          <a:p>
            <a:r>
              <a:rPr lang="en-US" altLang="en-US" dirty="0"/>
              <a:t>Ordering Off-Grade-Level Materials</a:t>
            </a:r>
            <a:endParaRPr lang="en-US" dirty="0"/>
          </a:p>
        </p:txBody>
      </p:sp>
      <p:pic>
        <p:nvPicPr>
          <p:cNvPr id="8" name="Picture 7" descr="Iowa logo">
            <a:extLst>
              <a:ext uri="{FF2B5EF4-FFF2-40B4-BE49-F238E27FC236}">
                <a16:creationId xmlns:a16="http://schemas.microsoft.com/office/drawing/2014/main" id="{8042187B-8650-E620-6133-CA10DA701E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353" y="1361694"/>
            <a:ext cx="4555700" cy="1207260"/>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
        <p:nvSpPr>
          <p:cNvPr id="15" name="Freeform: Shape 14">
            <a:extLst>
              <a:ext uri="{FF2B5EF4-FFF2-40B4-BE49-F238E27FC236}">
                <a16:creationId xmlns:a16="http://schemas.microsoft.com/office/drawing/2014/main" id="{7D42D292-4C48-479B-9E59-E29CD9871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CogAT">
            <a:extLst>
              <a:ext uri="{FF2B5EF4-FFF2-40B4-BE49-F238E27FC236}">
                <a16:creationId xmlns:a16="http://schemas.microsoft.com/office/drawing/2014/main" id="{E3BF7D31-C20C-FB57-6CCA-061D8B58206B}"/>
              </a:ext>
            </a:extLst>
          </p:cNvPr>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698353" y="4041021"/>
            <a:ext cx="4555700" cy="1628662"/>
          </a:xfrm>
          <a:custGeom>
            <a:avLst/>
            <a:gdLst/>
            <a:ahLst/>
            <a:cxnLst/>
            <a:rect l="l" t="t" r="r" b="b"/>
            <a:pathLst>
              <a:path w="4438338" h="2323972">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p:spPr>
      </p:pic>
      <p:sp>
        <p:nvSpPr>
          <p:cNvPr id="7" name="Content Placeholder 2">
            <a:extLst>
              <a:ext uri="{FF2B5EF4-FFF2-40B4-BE49-F238E27FC236}">
                <a16:creationId xmlns:a16="http://schemas.microsoft.com/office/drawing/2014/main" id="{DED80161-61BC-FBA2-F991-122DF6D71BE0}"/>
              </a:ext>
            </a:extLst>
          </p:cNvPr>
          <p:cNvSpPr>
            <a:spLocks noGrp="1"/>
          </p:cNvSpPr>
          <p:nvPr>
            <p:ph idx="1"/>
          </p:nvPr>
        </p:nvSpPr>
        <p:spPr>
          <a:xfrm>
            <a:off x="6151294" y="1946684"/>
            <a:ext cx="5397237" cy="4351338"/>
          </a:xfrm>
        </p:spPr>
        <p:txBody>
          <a:bodyPr>
            <a:normAutofit/>
          </a:bodyPr>
          <a:lstStyle/>
          <a:p>
            <a:pPr marL="342900" indent="-342900">
              <a:buFont typeface="Arial" pitchFamily="34" charset="0"/>
              <a:buChar char="•"/>
            </a:pPr>
            <a:r>
              <a:rPr lang="en-US" altLang="en-US" sz="2600" dirty="0"/>
              <a:t>Contact </a:t>
            </a:r>
            <a:r>
              <a:rPr lang="en-US" altLang="en-US" sz="2600" b="1" dirty="0"/>
              <a:t>Sierra Scott </a:t>
            </a:r>
            <a:r>
              <a:rPr lang="en-US" altLang="en-US" sz="2600" dirty="0"/>
              <a:t>with any questions about pricing, Quotes, and to submit orders for off-grade-level materials.</a:t>
            </a:r>
          </a:p>
          <a:p>
            <a:pPr marL="342900" indent="-342900" eaLnBrk="1" hangingPunct="1">
              <a:buFont typeface="Arial" pitchFamily="34" charset="0"/>
              <a:buChar char="•"/>
            </a:pPr>
            <a:r>
              <a:rPr lang="en-US" altLang="en-US" sz="2600" dirty="0"/>
              <a:t>Do </a:t>
            </a:r>
            <a:r>
              <a:rPr lang="en-US" altLang="en-US" sz="2600" b="1" dirty="0"/>
              <a:t>NOT</a:t>
            </a:r>
            <a:r>
              <a:rPr lang="en-US" altLang="en-US" sz="2600" dirty="0"/>
              <a:t> ship off-grade-level test materials with the on-grade-level test materials for this program.</a:t>
            </a:r>
          </a:p>
          <a:p>
            <a:pPr marL="342900" indent="-342900" eaLnBrk="1" hangingPunct="1">
              <a:buFont typeface="Arial" pitchFamily="34" charset="0"/>
              <a:buChar char="•"/>
            </a:pPr>
            <a:r>
              <a:rPr lang="en-US" altLang="en-US" sz="2600" dirty="0"/>
              <a:t>Do </a:t>
            </a:r>
            <a:r>
              <a:rPr lang="en-US" altLang="en-US" sz="2600" b="1" dirty="0"/>
              <a:t>NOT</a:t>
            </a:r>
            <a:r>
              <a:rPr lang="en-US" altLang="en-US" sz="2600" dirty="0"/>
              <a:t> use the orange scorable and blue nonscorable return labels when shipping off-grade-level test materials.</a:t>
            </a:r>
          </a:p>
          <a:p>
            <a:pPr marL="342900" indent="-342900" eaLnBrk="1" hangingPunct="1">
              <a:buFont typeface="Arial" pitchFamily="34" charset="0"/>
              <a:buChar char="•"/>
            </a:pPr>
            <a:endParaRPr lang="en-US" altLang="en-US" sz="2600" dirty="0"/>
          </a:p>
          <a:p>
            <a:pPr marL="342900" indent="-342900" eaLnBrk="1" hangingPunct="1">
              <a:buFont typeface="Arial" pitchFamily="34" charset="0"/>
              <a:buChar char="•"/>
            </a:pPr>
            <a:endParaRPr lang="en-US" altLang="en-US" sz="2600" dirty="0"/>
          </a:p>
        </p:txBody>
      </p:sp>
      <p:sp>
        <p:nvSpPr>
          <p:cNvPr id="17" name="Arc 16">
            <a:extLst>
              <a:ext uri="{FF2B5EF4-FFF2-40B4-BE49-F238E27FC236}">
                <a16:creationId xmlns:a16="http://schemas.microsoft.com/office/drawing/2014/main" id="{533DF362-939D-4EEE-8DC4-6B54607E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95198">
            <a:off x="1539683" y="162676"/>
            <a:ext cx="4083433" cy="4083433"/>
          </a:xfrm>
          <a:prstGeom prst="arc">
            <a:avLst>
              <a:gd name="adj1" fmla="val 17445962"/>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042028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270B0-BE6E-0F12-B96D-B8E74EA22A44}"/>
              </a:ext>
            </a:extLst>
          </p:cNvPr>
          <p:cNvSpPr>
            <a:spLocks noGrp="1"/>
          </p:cNvSpPr>
          <p:nvPr>
            <p:ph type="title"/>
          </p:nvPr>
        </p:nvSpPr>
        <p:spPr>
          <a:xfrm>
            <a:off x="838200" y="200616"/>
            <a:ext cx="10515600" cy="995589"/>
          </a:xfrm>
        </p:spPr>
        <p:txBody>
          <a:bodyPr>
            <a:normAutofit/>
          </a:bodyPr>
          <a:lstStyle/>
          <a:p>
            <a:r>
              <a:rPr lang="en-US" b="1" dirty="0">
                <a:solidFill>
                  <a:schemeClr val="tx2"/>
                </a:solidFill>
              </a:rPr>
              <a:t>Criteria for Gifted &amp; Talented Selection</a:t>
            </a:r>
            <a:endParaRPr lang="en-US" b="1" dirty="0"/>
          </a:p>
        </p:txBody>
      </p:sp>
      <p:sp>
        <p:nvSpPr>
          <p:cNvPr id="3" name="Content Placeholder 2">
            <a:extLst>
              <a:ext uri="{FF2B5EF4-FFF2-40B4-BE49-F238E27FC236}">
                <a16:creationId xmlns:a16="http://schemas.microsoft.com/office/drawing/2014/main" id="{D4755602-DD80-F3D1-16AA-34EFDF34477B}"/>
              </a:ext>
            </a:extLst>
          </p:cNvPr>
          <p:cNvSpPr>
            <a:spLocks noGrp="1"/>
          </p:cNvSpPr>
          <p:nvPr>
            <p:ph idx="1"/>
          </p:nvPr>
        </p:nvSpPr>
        <p:spPr>
          <a:xfrm>
            <a:off x="838200" y="1259566"/>
            <a:ext cx="10515600" cy="2480227"/>
          </a:xfrm>
        </p:spPr>
        <p:txBody>
          <a:bodyPr vert="horz" lIns="91440" tIns="45720" rIns="91440" bIns="45720" rtlCol="0" anchor="t">
            <a:normAutofit/>
          </a:bodyPr>
          <a:lstStyle/>
          <a:p>
            <a:r>
              <a:rPr lang="en-US" sz="2800" dirty="0">
                <a:solidFill>
                  <a:schemeClr val="tx2"/>
                </a:solidFill>
              </a:rPr>
              <a:t>Students may be eligible for placement into the district Gifted and Talented program based on their aptitude score alone.</a:t>
            </a:r>
          </a:p>
          <a:p>
            <a:r>
              <a:rPr lang="en-US" sz="2800" dirty="0">
                <a:solidFill>
                  <a:schemeClr val="tx2"/>
                </a:solidFill>
              </a:rPr>
              <a:t>A composite score on the </a:t>
            </a:r>
            <a:r>
              <a:rPr lang="en-US" sz="2800" i="1" dirty="0">
                <a:solidFill>
                  <a:schemeClr val="tx2"/>
                </a:solidFill>
              </a:rPr>
              <a:t>CogAT</a:t>
            </a:r>
            <a:r>
              <a:rPr lang="en-US" sz="2800" i="1" baseline="30000" dirty="0">
                <a:solidFill>
                  <a:schemeClr val="tx2"/>
                </a:solidFill>
              </a:rPr>
              <a:t>®</a:t>
            </a:r>
            <a:r>
              <a:rPr lang="en-US" sz="2800" dirty="0">
                <a:solidFill>
                  <a:schemeClr val="tx2"/>
                </a:solidFill>
              </a:rPr>
              <a:t> at or above the </a:t>
            </a:r>
            <a:r>
              <a:rPr lang="en-US" dirty="0">
                <a:solidFill>
                  <a:schemeClr val="tx2"/>
                </a:solidFill>
              </a:rPr>
              <a:t>96</a:t>
            </a:r>
            <a:r>
              <a:rPr lang="en-US" baseline="30000" dirty="0">
                <a:solidFill>
                  <a:schemeClr val="tx2"/>
                </a:solidFill>
              </a:rPr>
              <a:t>th</a:t>
            </a:r>
            <a:r>
              <a:rPr lang="en-US" sz="2800" dirty="0">
                <a:solidFill>
                  <a:schemeClr val="tx2"/>
                </a:solidFill>
              </a:rPr>
              <a:t> national age percentile.</a:t>
            </a:r>
            <a:endParaRPr lang="en-US" sz="2800" dirty="0">
              <a:solidFill>
                <a:schemeClr val="tx2"/>
              </a:solidFill>
              <a:cs typeface="Calibri"/>
            </a:endParaRPr>
          </a:p>
          <a:p>
            <a:r>
              <a:rPr lang="en-US" sz="2800" dirty="0">
                <a:solidFill>
                  <a:schemeClr val="tx2"/>
                </a:solidFill>
              </a:rPr>
              <a:t>Qualifying aptitude scores are good for five years.</a:t>
            </a:r>
            <a:endParaRPr lang="en-US" sz="2800" dirty="0"/>
          </a:p>
        </p:txBody>
      </p:sp>
      <p:pic>
        <p:nvPicPr>
          <p:cNvPr id="5" name="Picture 4" descr="decorative image&#10;">
            <a:extLst>
              <a:ext uri="{FF2B5EF4-FFF2-40B4-BE49-F238E27FC236}">
                <a16:creationId xmlns:a16="http://schemas.microsoft.com/office/drawing/2014/main" id="{48895573-6674-FD96-AC01-117D354EBD59}"/>
              </a:ext>
            </a:extLst>
          </p:cNvPr>
          <p:cNvPicPr>
            <a:picLocks noChangeAspect="1"/>
          </p:cNvPicPr>
          <p:nvPr/>
        </p:nvPicPr>
        <p:blipFill>
          <a:blip r:embed="rId2"/>
          <a:stretch>
            <a:fillRect/>
          </a:stretch>
        </p:blipFill>
        <p:spPr>
          <a:xfrm>
            <a:off x="7473134" y="4018896"/>
            <a:ext cx="4150129" cy="2158067"/>
          </a:xfrm>
          <a:prstGeom prst="rect">
            <a:avLst/>
          </a:prstGeom>
        </p:spPr>
      </p:pic>
    </p:spTree>
    <p:extLst>
      <p:ext uri="{BB962C8B-B14F-4D97-AF65-F5344CB8AC3E}">
        <p14:creationId xmlns:p14="http://schemas.microsoft.com/office/powerpoint/2010/main" val="25800696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5F4A3-D889-ADFF-3535-FD2292996CF7}"/>
              </a:ext>
            </a:extLst>
          </p:cNvPr>
          <p:cNvSpPr>
            <a:spLocks noGrp="1"/>
          </p:cNvSpPr>
          <p:nvPr>
            <p:ph type="title"/>
          </p:nvPr>
        </p:nvSpPr>
        <p:spPr/>
        <p:txBody>
          <a:bodyPr/>
          <a:lstStyle/>
          <a:p>
            <a:r>
              <a:rPr lang="en-US" altLang="en-US" dirty="0">
                <a:solidFill>
                  <a:schemeClr val="tx1"/>
                </a:solidFill>
              </a:rPr>
              <a:t>SCDoE Grade 2 Gifted and Talented Assessment Website</a:t>
            </a:r>
            <a:endParaRPr lang="en-US" dirty="0"/>
          </a:p>
        </p:txBody>
      </p:sp>
      <p:sp>
        <p:nvSpPr>
          <p:cNvPr id="4" name="Rectangle 3">
            <a:extLst>
              <a:ext uri="{FF2B5EF4-FFF2-40B4-BE49-F238E27FC236}">
                <a16:creationId xmlns:a16="http://schemas.microsoft.com/office/drawing/2014/main" id="{46B79CAD-73EE-69A1-76B6-92562EEA9D05}"/>
              </a:ext>
            </a:extLst>
          </p:cNvPr>
          <p:cNvSpPr>
            <a:spLocks noGrp="1" noChangeArrowheads="1"/>
          </p:cNvSpPr>
          <p:nvPr>
            <p:ph idx="1"/>
          </p:nvPr>
        </p:nvSpPr>
        <p:spPr>
          <a:xfrm>
            <a:off x="814812" y="2442619"/>
            <a:ext cx="8224838" cy="2932152"/>
          </a:xfrm>
        </p:spPr>
        <p:txBody>
          <a:bodyPr rtlCol="0">
            <a:noAutofit/>
          </a:bodyPr>
          <a:lstStyle/>
          <a:p>
            <a:pPr marL="0" indent="0" eaLnBrk="1" fontAlgn="auto" hangingPunct="1">
              <a:lnSpc>
                <a:spcPct val="100000"/>
              </a:lnSpc>
              <a:spcBef>
                <a:spcPts val="0"/>
              </a:spcBef>
              <a:spcAft>
                <a:spcPts val="0"/>
              </a:spcAft>
              <a:buFont typeface="Arial"/>
              <a:buNone/>
              <a:defRPr/>
            </a:pPr>
            <a:r>
              <a:rPr lang="en-US" sz="2000" dirty="0">
                <a:solidFill>
                  <a:schemeClr val="tx2"/>
                </a:solidFill>
              </a:rPr>
              <a:t>You can find digital resources to support the Fall 2023 Testing Administration:</a:t>
            </a:r>
          </a:p>
          <a:p>
            <a:pPr lvl="1">
              <a:lnSpc>
                <a:spcPct val="100000"/>
              </a:lnSpc>
              <a:spcBef>
                <a:spcPts val="0"/>
              </a:spcBef>
              <a:buClrTx/>
              <a:buFont typeface="Wingdings" panose="05000000000000000000" pitchFamily="2" charset="2"/>
              <a:buChar char="§"/>
              <a:defRPr/>
            </a:pPr>
            <a:r>
              <a:rPr lang="en-US" sz="2000" dirty="0">
                <a:solidFill>
                  <a:schemeClr val="tx2"/>
                </a:solidFill>
              </a:rPr>
              <a:t>Required tests</a:t>
            </a:r>
          </a:p>
          <a:p>
            <a:pPr lvl="1">
              <a:lnSpc>
                <a:spcPct val="100000"/>
              </a:lnSpc>
              <a:spcBef>
                <a:spcPts val="0"/>
              </a:spcBef>
              <a:buClrTx/>
              <a:buFont typeface="Wingdings" panose="05000000000000000000" pitchFamily="2" charset="2"/>
              <a:buChar char="§"/>
              <a:defRPr/>
            </a:pPr>
            <a:r>
              <a:rPr lang="en-US" sz="2000" dirty="0">
                <a:solidFill>
                  <a:schemeClr val="tx2"/>
                </a:solidFill>
              </a:rPr>
              <a:t>Test Administration Manuals</a:t>
            </a:r>
          </a:p>
          <a:p>
            <a:pPr lvl="1">
              <a:lnSpc>
                <a:spcPct val="100000"/>
              </a:lnSpc>
              <a:spcBef>
                <a:spcPts val="0"/>
              </a:spcBef>
              <a:buClrTx/>
              <a:buFont typeface="Wingdings" panose="05000000000000000000" pitchFamily="2" charset="2"/>
              <a:buChar char="§"/>
              <a:defRPr/>
            </a:pPr>
            <a:r>
              <a:rPr lang="en-US" sz="2000" dirty="0">
                <a:solidFill>
                  <a:schemeClr val="tx2"/>
                </a:solidFill>
              </a:rPr>
              <a:t>Pretest Workshop PowerPoint presentation</a:t>
            </a:r>
          </a:p>
          <a:p>
            <a:pPr lvl="1">
              <a:lnSpc>
                <a:spcPct val="100000"/>
              </a:lnSpc>
              <a:spcBef>
                <a:spcPts val="0"/>
              </a:spcBef>
              <a:buClrTx/>
              <a:buFont typeface="Wingdings" panose="05000000000000000000" pitchFamily="2" charset="2"/>
              <a:buChar char="§"/>
              <a:defRPr/>
            </a:pPr>
            <a:r>
              <a:rPr lang="en-US" sz="2000" dirty="0">
                <a:solidFill>
                  <a:schemeClr val="tx2"/>
                </a:solidFill>
              </a:rPr>
              <a:t>Test security affidavit for DTC’s and STC’s</a:t>
            </a:r>
          </a:p>
          <a:p>
            <a:pPr lvl="1">
              <a:lnSpc>
                <a:spcPct val="100000"/>
              </a:lnSpc>
              <a:spcBef>
                <a:spcPts val="0"/>
              </a:spcBef>
              <a:buClrTx/>
              <a:buFont typeface="Wingdings" panose="05000000000000000000" pitchFamily="2" charset="2"/>
              <a:buChar char="§"/>
              <a:defRPr/>
            </a:pPr>
            <a:r>
              <a:rPr lang="en-US" sz="2000" dirty="0">
                <a:solidFill>
                  <a:schemeClr val="tx2"/>
                </a:solidFill>
              </a:rPr>
              <a:t>Test security affidavit for TA’s</a:t>
            </a:r>
          </a:p>
          <a:p>
            <a:pPr lvl="1">
              <a:lnSpc>
                <a:spcPct val="100000"/>
              </a:lnSpc>
              <a:spcBef>
                <a:spcPts val="0"/>
              </a:spcBef>
              <a:buClrTx/>
              <a:buFont typeface="Wingdings" panose="05000000000000000000" pitchFamily="2" charset="2"/>
              <a:buChar char="§"/>
              <a:defRPr/>
            </a:pPr>
            <a:r>
              <a:rPr lang="en-US" sz="2000" dirty="0">
                <a:solidFill>
                  <a:schemeClr val="tx2"/>
                </a:solidFill>
              </a:rPr>
              <a:t>Test Security Violation Forms</a:t>
            </a:r>
          </a:p>
          <a:p>
            <a:pPr lvl="1">
              <a:lnSpc>
                <a:spcPct val="100000"/>
              </a:lnSpc>
              <a:spcBef>
                <a:spcPts val="0"/>
              </a:spcBef>
              <a:buClrTx/>
              <a:buFont typeface="Wingdings" panose="05000000000000000000" pitchFamily="2" charset="2"/>
              <a:buChar char="§"/>
              <a:defRPr/>
            </a:pPr>
            <a:r>
              <a:rPr lang="en-US" sz="2000" dirty="0">
                <a:solidFill>
                  <a:schemeClr val="tx2"/>
                </a:solidFill>
              </a:rPr>
              <a:t>Links to DataManager Proctor training</a:t>
            </a:r>
          </a:p>
        </p:txBody>
      </p:sp>
      <p:sp>
        <p:nvSpPr>
          <p:cNvPr id="5" name="TextBox 4">
            <a:extLst>
              <a:ext uri="{FF2B5EF4-FFF2-40B4-BE49-F238E27FC236}">
                <a16:creationId xmlns:a16="http://schemas.microsoft.com/office/drawing/2014/main" id="{CEC246E4-3A9B-ACFC-F0F9-A8FE59278DC9}"/>
              </a:ext>
            </a:extLst>
          </p:cNvPr>
          <p:cNvSpPr txBox="1"/>
          <p:nvPr/>
        </p:nvSpPr>
        <p:spPr>
          <a:xfrm>
            <a:off x="838200" y="1644953"/>
            <a:ext cx="8170119" cy="646331"/>
          </a:xfrm>
          <a:prstGeom prst="rect">
            <a:avLst/>
          </a:prstGeom>
          <a:noFill/>
        </p:spPr>
        <p:txBody>
          <a:bodyPr wrap="square" rtlCol="0">
            <a:spAutoFit/>
          </a:bodyPr>
          <a:lstStyle/>
          <a:p>
            <a:r>
              <a:rPr lang="en-US" dirty="0">
                <a:solidFill>
                  <a:schemeClr val="tx2"/>
                </a:solidFill>
              </a:rPr>
              <a:t>Follow the following link to access the website: </a:t>
            </a:r>
            <a:r>
              <a:rPr lang="en-US" dirty="0">
                <a:hlinkClick r:id="rId2"/>
              </a:rPr>
              <a:t>https://info.riversideinsights.com/scdoe</a:t>
            </a:r>
            <a:endParaRPr lang="en-US" dirty="0"/>
          </a:p>
        </p:txBody>
      </p:sp>
      <p:pic>
        <p:nvPicPr>
          <p:cNvPr id="3" name="Picture 2" descr="SCDE logo">
            <a:extLst>
              <a:ext uri="{FF2B5EF4-FFF2-40B4-BE49-F238E27FC236}">
                <a16:creationId xmlns:a16="http://schemas.microsoft.com/office/drawing/2014/main" id="{9ABE32CA-F048-051E-5B25-BEC1C1B4177E}"/>
              </a:ext>
            </a:extLst>
          </p:cNvPr>
          <p:cNvPicPr>
            <a:picLocks noChangeAspect="1"/>
          </p:cNvPicPr>
          <p:nvPr/>
        </p:nvPicPr>
        <p:blipFill>
          <a:blip r:embed="rId3"/>
          <a:stretch>
            <a:fillRect/>
          </a:stretch>
        </p:blipFill>
        <p:spPr>
          <a:xfrm>
            <a:off x="10368369" y="230558"/>
            <a:ext cx="1438781" cy="1414395"/>
          </a:xfrm>
          <a:prstGeom prst="rect">
            <a:avLst/>
          </a:prstGeom>
        </p:spPr>
      </p:pic>
    </p:spTree>
    <p:extLst>
      <p:ext uri="{BB962C8B-B14F-4D97-AF65-F5344CB8AC3E}">
        <p14:creationId xmlns:p14="http://schemas.microsoft.com/office/powerpoint/2010/main" val="37142913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Q&amp;A&#10;">
            <a:extLst>
              <a:ext uri="{FF2B5EF4-FFF2-40B4-BE49-F238E27FC236}">
                <a16:creationId xmlns:a16="http://schemas.microsoft.com/office/drawing/2014/main" id="{CFC11EA9-742E-407A-CD02-09EE8CC945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67" y="1247986"/>
            <a:ext cx="10905066" cy="4362026"/>
          </a:xfrm>
          <a:prstGeom prst="rect">
            <a:avLst/>
          </a:prstGeom>
        </p:spPr>
      </p:pic>
    </p:spTree>
    <p:extLst>
      <p:ext uri="{BB962C8B-B14F-4D97-AF65-F5344CB8AC3E}">
        <p14:creationId xmlns:p14="http://schemas.microsoft.com/office/powerpoint/2010/main" val="2640846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3AEBBDA-D43D-E76A-8054-5C4EDF3AB75A}"/>
              </a:ext>
            </a:extLst>
          </p:cNvPr>
          <p:cNvSpPr>
            <a:spLocks noGrp="1"/>
          </p:cNvSpPr>
          <p:nvPr>
            <p:ph type="title"/>
          </p:nvPr>
        </p:nvSpPr>
        <p:spPr>
          <a:xfrm>
            <a:off x="838200" y="180068"/>
            <a:ext cx="10515600" cy="995589"/>
          </a:xfrm>
        </p:spPr>
        <p:txBody>
          <a:bodyPr>
            <a:normAutofit/>
          </a:bodyPr>
          <a:lstStyle/>
          <a:p>
            <a:r>
              <a:rPr lang="en-US" b="1" dirty="0">
                <a:solidFill>
                  <a:schemeClr val="tx2"/>
                </a:solidFill>
              </a:rPr>
              <a:t>Criteria for Gifted &amp; Talented Selection</a:t>
            </a:r>
            <a:endParaRPr lang="en-US" b="1" dirty="0"/>
          </a:p>
        </p:txBody>
      </p:sp>
      <p:sp>
        <p:nvSpPr>
          <p:cNvPr id="3" name="Content Placeholder 2">
            <a:extLst>
              <a:ext uri="{FF2B5EF4-FFF2-40B4-BE49-F238E27FC236}">
                <a16:creationId xmlns:a16="http://schemas.microsoft.com/office/drawing/2014/main" id="{D4755602-DD80-F3D1-16AA-34EFDF34477B}"/>
              </a:ext>
            </a:extLst>
          </p:cNvPr>
          <p:cNvSpPr>
            <a:spLocks noGrp="1"/>
          </p:cNvSpPr>
          <p:nvPr>
            <p:ph idx="1"/>
          </p:nvPr>
        </p:nvSpPr>
        <p:spPr>
          <a:xfrm>
            <a:off x="630148" y="1187348"/>
            <a:ext cx="10931704" cy="995589"/>
          </a:xfrm>
        </p:spPr>
        <p:txBody>
          <a:bodyPr>
            <a:noAutofit/>
          </a:bodyPr>
          <a:lstStyle/>
          <a:p>
            <a:pPr marL="0" indent="0">
              <a:buNone/>
            </a:pPr>
            <a:r>
              <a:rPr lang="en-US" dirty="0">
                <a:solidFill>
                  <a:schemeClr val="tx2"/>
                </a:solidFill>
              </a:rPr>
              <a:t>Students are also identified for services by demonstrating high performance in </a:t>
            </a:r>
            <a:r>
              <a:rPr lang="en-US" b="1" dirty="0">
                <a:solidFill>
                  <a:schemeClr val="tx2"/>
                </a:solidFill>
              </a:rPr>
              <a:t>two</a:t>
            </a:r>
            <a:r>
              <a:rPr lang="en-US" dirty="0">
                <a:solidFill>
                  <a:schemeClr val="tx2"/>
                </a:solidFill>
              </a:rPr>
              <a:t> of the following dimensions:</a:t>
            </a:r>
          </a:p>
        </p:txBody>
      </p:sp>
      <p:sp>
        <p:nvSpPr>
          <p:cNvPr id="11" name="TextBox 10">
            <a:extLst>
              <a:ext uri="{FF2B5EF4-FFF2-40B4-BE49-F238E27FC236}">
                <a16:creationId xmlns:a16="http://schemas.microsoft.com/office/drawing/2014/main" id="{20591825-5EF4-B6F0-1450-9B2C021B9B27}"/>
              </a:ext>
            </a:extLst>
          </p:cNvPr>
          <p:cNvSpPr txBox="1"/>
          <p:nvPr/>
        </p:nvSpPr>
        <p:spPr>
          <a:xfrm>
            <a:off x="630148" y="2157704"/>
            <a:ext cx="10931704" cy="2308324"/>
          </a:xfrm>
          <a:prstGeom prst="rect">
            <a:avLst/>
          </a:prstGeom>
          <a:noFill/>
        </p:spPr>
        <p:txBody>
          <a:bodyPr wrap="square" rtlCol="0">
            <a:spAutoFit/>
          </a:bodyPr>
          <a:lstStyle/>
          <a:p>
            <a:pPr>
              <a:buSzTx/>
            </a:pPr>
            <a:r>
              <a:rPr lang="en-US" sz="2400" b="1" dirty="0">
                <a:solidFill>
                  <a:schemeClr val="tx2"/>
                </a:solidFill>
              </a:rPr>
              <a:t>Dimension A (Reasoning Abilities)</a:t>
            </a:r>
            <a:r>
              <a:rPr lang="en-US" altLang="en-US" sz="2400" dirty="0">
                <a:solidFill>
                  <a:schemeClr val="tx2"/>
                </a:solidFill>
              </a:rPr>
              <a:t>- Aptitude (93</a:t>
            </a:r>
            <a:r>
              <a:rPr lang="en-US" altLang="en-US" sz="2400" baseline="30000" dirty="0">
                <a:solidFill>
                  <a:schemeClr val="tx2"/>
                </a:solidFill>
              </a:rPr>
              <a:t>rd</a:t>
            </a:r>
            <a:r>
              <a:rPr lang="en-US" altLang="en-US" sz="2400" dirty="0">
                <a:solidFill>
                  <a:schemeClr val="tx2"/>
                </a:solidFill>
              </a:rPr>
              <a:t> national age percentile) in one or more of the following areas:</a:t>
            </a:r>
          </a:p>
          <a:p>
            <a:pPr marL="342900" indent="-342900">
              <a:buFont typeface="Arial" panose="020B0604020202020204" pitchFamily="34" charset="0"/>
              <a:buChar char="•"/>
            </a:pPr>
            <a:r>
              <a:rPr lang="en-US" altLang="en-US" sz="2400" dirty="0">
                <a:solidFill>
                  <a:schemeClr val="tx2"/>
                </a:solidFill>
              </a:rPr>
              <a:t>verbal/linguistic</a:t>
            </a:r>
          </a:p>
          <a:p>
            <a:pPr marL="342900" indent="-342900">
              <a:buFont typeface="Arial" panose="020B0604020202020204" pitchFamily="34" charset="0"/>
              <a:buChar char="•"/>
            </a:pPr>
            <a:r>
              <a:rPr lang="en-US" altLang="en-US" sz="2400" dirty="0">
                <a:solidFill>
                  <a:schemeClr val="tx2"/>
                </a:solidFill>
              </a:rPr>
              <a:t>quantitative/mathematical</a:t>
            </a:r>
          </a:p>
          <a:p>
            <a:pPr marL="342900" indent="-342900">
              <a:buFont typeface="Arial" panose="020B0604020202020204" pitchFamily="34" charset="0"/>
              <a:buChar char="•"/>
            </a:pPr>
            <a:r>
              <a:rPr lang="en-US" altLang="en-US" sz="2400" dirty="0">
                <a:solidFill>
                  <a:schemeClr val="tx2"/>
                </a:solidFill>
              </a:rPr>
              <a:t>nonverbal</a:t>
            </a:r>
          </a:p>
          <a:p>
            <a:pPr marL="342900" indent="-342900">
              <a:buFont typeface="Arial" panose="020B0604020202020204" pitchFamily="34" charset="0"/>
              <a:buChar char="•"/>
            </a:pPr>
            <a:r>
              <a:rPr lang="en-US" altLang="en-US" sz="2400" dirty="0">
                <a:solidFill>
                  <a:schemeClr val="tx2"/>
                </a:solidFill>
              </a:rPr>
              <a:t>and/or a composite of the three</a:t>
            </a:r>
            <a:endParaRPr lang="en-US" sz="2400" dirty="0">
              <a:solidFill>
                <a:schemeClr val="tx2"/>
              </a:solidFill>
            </a:endParaRPr>
          </a:p>
        </p:txBody>
      </p:sp>
      <p:sp>
        <p:nvSpPr>
          <p:cNvPr id="13" name="TextBox 12">
            <a:extLst>
              <a:ext uri="{FF2B5EF4-FFF2-40B4-BE49-F238E27FC236}">
                <a16:creationId xmlns:a16="http://schemas.microsoft.com/office/drawing/2014/main" id="{98E87C3F-79E6-2C8B-D560-0F0F9336C43D}"/>
              </a:ext>
            </a:extLst>
          </p:cNvPr>
          <p:cNvSpPr txBox="1"/>
          <p:nvPr/>
        </p:nvSpPr>
        <p:spPr>
          <a:xfrm>
            <a:off x="630148" y="5380672"/>
            <a:ext cx="10931704" cy="1107996"/>
          </a:xfrm>
          <a:prstGeom prst="rect">
            <a:avLst/>
          </a:prstGeom>
          <a:noFill/>
        </p:spPr>
        <p:txBody>
          <a:bodyPr wrap="square" rtlCol="0">
            <a:spAutoFit/>
          </a:bodyPr>
          <a:lstStyle/>
          <a:p>
            <a:r>
              <a:rPr lang="en-US" sz="2400" b="1" dirty="0">
                <a:solidFill>
                  <a:schemeClr val="tx2"/>
                </a:solidFill>
              </a:rPr>
              <a:t>Dimension C (Intellectual/Academics)</a:t>
            </a:r>
            <a:r>
              <a:rPr lang="en-US" sz="2400" dirty="0">
                <a:solidFill>
                  <a:schemeClr val="tx2"/>
                </a:solidFill>
              </a:rPr>
              <a:t>- </a:t>
            </a:r>
            <a:r>
              <a:rPr lang="en-US" altLang="en-US" sz="2400" dirty="0">
                <a:solidFill>
                  <a:schemeClr val="tx2"/>
                </a:solidFill>
              </a:rPr>
              <a:t>score of 16 on either the verbal or nonverbal component of the Performance Task Assessments</a:t>
            </a:r>
            <a:endParaRPr lang="en-US" sz="2400" dirty="0"/>
          </a:p>
          <a:p>
            <a:endParaRPr lang="en-US" dirty="0"/>
          </a:p>
        </p:txBody>
      </p:sp>
      <p:sp>
        <p:nvSpPr>
          <p:cNvPr id="15" name="TextBox 14">
            <a:extLst>
              <a:ext uri="{FF2B5EF4-FFF2-40B4-BE49-F238E27FC236}">
                <a16:creationId xmlns:a16="http://schemas.microsoft.com/office/drawing/2014/main" id="{3F927B17-A0F5-F8E4-CF4C-2587EE553990}"/>
              </a:ext>
            </a:extLst>
          </p:cNvPr>
          <p:cNvSpPr txBox="1"/>
          <p:nvPr/>
        </p:nvSpPr>
        <p:spPr>
          <a:xfrm>
            <a:off x="630148" y="4461258"/>
            <a:ext cx="10931704" cy="1107996"/>
          </a:xfrm>
          <a:prstGeom prst="rect">
            <a:avLst/>
          </a:prstGeom>
          <a:noFill/>
        </p:spPr>
        <p:txBody>
          <a:bodyPr wrap="square" rtlCol="0">
            <a:spAutoFit/>
          </a:bodyPr>
          <a:lstStyle/>
          <a:p>
            <a:r>
              <a:rPr lang="en-US" sz="2400" b="1" dirty="0">
                <a:solidFill>
                  <a:schemeClr val="tx2"/>
                </a:solidFill>
              </a:rPr>
              <a:t>Dimension B (High Achievement in Reading and/or Mathematics)</a:t>
            </a:r>
            <a:r>
              <a:rPr lang="en-US" sz="2400" dirty="0">
                <a:solidFill>
                  <a:schemeClr val="tx2"/>
                </a:solidFill>
              </a:rPr>
              <a:t>- </a:t>
            </a:r>
            <a:r>
              <a:rPr lang="en-US" altLang="en-US" sz="2400" dirty="0">
                <a:solidFill>
                  <a:schemeClr val="tx2"/>
                </a:solidFill>
              </a:rPr>
              <a:t>achievement (94</a:t>
            </a:r>
            <a:r>
              <a:rPr lang="en-US" altLang="en-US" sz="2400" baseline="30000" dirty="0">
                <a:solidFill>
                  <a:schemeClr val="tx2"/>
                </a:solidFill>
              </a:rPr>
              <a:t>th</a:t>
            </a:r>
            <a:r>
              <a:rPr lang="en-US" altLang="en-US" sz="2400" dirty="0">
                <a:solidFill>
                  <a:schemeClr val="tx2"/>
                </a:solidFill>
              </a:rPr>
              <a:t> percentile and above)</a:t>
            </a:r>
            <a:endParaRPr lang="en-US" sz="2400" dirty="0">
              <a:solidFill>
                <a:schemeClr val="tx2"/>
              </a:solidFill>
            </a:endParaRPr>
          </a:p>
          <a:p>
            <a:endParaRPr lang="en-US" dirty="0"/>
          </a:p>
        </p:txBody>
      </p:sp>
    </p:spTree>
    <p:extLst>
      <p:ext uri="{BB962C8B-B14F-4D97-AF65-F5344CB8AC3E}">
        <p14:creationId xmlns:p14="http://schemas.microsoft.com/office/powerpoint/2010/main" val="3261718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270B0-BE6E-0F12-B96D-B8E74EA22A44}"/>
              </a:ext>
            </a:extLst>
          </p:cNvPr>
          <p:cNvSpPr>
            <a:spLocks noGrp="1"/>
          </p:cNvSpPr>
          <p:nvPr>
            <p:ph type="title"/>
          </p:nvPr>
        </p:nvSpPr>
        <p:spPr>
          <a:xfrm>
            <a:off x="838200" y="221464"/>
            <a:ext cx="10515600" cy="919145"/>
          </a:xfrm>
        </p:spPr>
        <p:txBody>
          <a:bodyPr/>
          <a:lstStyle/>
          <a:p>
            <a:r>
              <a:rPr lang="en-US" b="1" dirty="0">
                <a:solidFill>
                  <a:schemeClr val="tx2"/>
                </a:solidFill>
              </a:rPr>
              <a:t>Who to Test</a:t>
            </a:r>
            <a:endParaRPr lang="en-US" b="1" dirty="0"/>
          </a:p>
        </p:txBody>
      </p:sp>
      <p:sp>
        <p:nvSpPr>
          <p:cNvPr id="3" name="Content Placeholder 2">
            <a:extLst>
              <a:ext uri="{FF2B5EF4-FFF2-40B4-BE49-F238E27FC236}">
                <a16:creationId xmlns:a16="http://schemas.microsoft.com/office/drawing/2014/main" id="{D4755602-DD80-F3D1-16AA-34EFDF34477B}"/>
              </a:ext>
            </a:extLst>
          </p:cNvPr>
          <p:cNvSpPr>
            <a:spLocks noGrp="1"/>
          </p:cNvSpPr>
          <p:nvPr>
            <p:ph idx="1"/>
          </p:nvPr>
        </p:nvSpPr>
        <p:spPr>
          <a:xfrm>
            <a:off x="838200" y="1250276"/>
            <a:ext cx="10515600" cy="3297426"/>
          </a:xfrm>
        </p:spPr>
        <p:txBody>
          <a:bodyPr>
            <a:normAutofit/>
          </a:bodyPr>
          <a:lstStyle/>
          <a:p>
            <a:r>
              <a:rPr lang="en-US" dirty="0">
                <a:solidFill>
                  <a:schemeClr val="tx2"/>
                </a:solidFill>
              </a:rPr>
              <a:t>SCDE provides these assessments for all grade 2 students.</a:t>
            </a:r>
            <a:br>
              <a:rPr lang="en-US" dirty="0">
                <a:solidFill>
                  <a:schemeClr val="tx2"/>
                </a:solidFill>
              </a:rPr>
            </a:br>
            <a:endParaRPr lang="en-US" dirty="0">
              <a:solidFill>
                <a:schemeClr val="tx2"/>
              </a:solidFill>
            </a:endParaRPr>
          </a:p>
          <a:p>
            <a:r>
              <a:rPr lang="en-US" dirty="0">
                <a:solidFill>
                  <a:schemeClr val="tx2"/>
                </a:solidFill>
              </a:rPr>
              <a:t>Students with an IEP or 504 Accommodations Plan must participate in the grade 2 assessment.</a:t>
            </a:r>
            <a:br>
              <a:rPr lang="en-US" dirty="0">
                <a:solidFill>
                  <a:schemeClr val="tx2"/>
                </a:solidFill>
              </a:rPr>
            </a:br>
            <a:endParaRPr lang="en-US" dirty="0">
              <a:solidFill>
                <a:schemeClr val="tx2"/>
              </a:solidFill>
            </a:endParaRPr>
          </a:p>
          <a:p>
            <a:r>
              <a:rPr lang="en-US" dirty="0">
                <a:solidFill>
                  <a:schemeClr val="tx2"/>
                </a:solidFill>
              </a:rPr>
              <a:t>ML students must be given the opportunity to participate in the </a:t>
            </a:r>
            <a:r>
              <a:rPr lang="en-US" b="1" i="1" dirty="0">
                <a:solidFill>
                  <a:schemeClr val="tx2"/>
                </a:solidFill>
              </a:rPr>
              <a:t>CogAT</a:t>
            </a:r>
            <a:r>
              <a:rPr lang="en-US" dirty="0">
                <a:solidFill>
                  <a:schemeClr val="tx2"/>
                </a:solidFill>
              </a:rPr>
              <a:t> and </a:t>
            </a:r>
            <a:r>
              <a:rPr lang="en-US" b="1" i="1" dirty="0">
                <a:solidFill>
                  <a:schemeClr val="tx2"/>
                </a:solidFill>
              </a:rPr>
              <a:t>Iowa Assessments</a:t>
            </a:r>
            <a:r>
              <a:rPr lang="en-US" dirty="0">
                <a:solidFill>
                  <a:schemeClr val="tx2"/>
                </a:solidFill>
              </a:rPr>
              <a:t>.</a:t>
            </a:r>
          </a:p>
        </p:txBody>
      </p:sp>
      <p:pic>
        <p:nvPicPr>
          <p:cNvPr id="5" name="Picture 4" descr="A group of people posing for the camera">
            <a:extLst>
              <a:ext uri="{FF2B5EF4-FFF2-40B4-BE49-F238E27FC236}">
                <a16:creationId xmlns:a16="http://schemas.microsoft.com/office/drawing/2014/main" id="{6DEEA8CE-5B87-AA14-AC73-6FB34217CFE1}"/>
              </a:ext>
            </a:extLst>
          </p:cNvPr>
          <p:cNvPicPr>
            <a:picLocks noChangeAspect="1"/>
          </p:cNvPicPr>
          <p:nvPr/>
        </p:nvPicPr>
        <p:blipFill>
          <a:blip r:embed="rId3"/>
          <a:stretch>
            <a:fillRect/>
          </a:stretch>
        </p:blipFill>
        <p:spPr>
          <a:xfrm>
            <a:off x="8326373" y="4547702"/>
            <a:ext cx="3305279" cy="1764198"/>
          </a:xfrm>
          <a:prstGeom prst="rect">
            <a:avLst/>
          </a:prstGeom>
        </p:spPr>
      </p:pic>
    </p:spTree>
    <p:extLst>
      <p:ext uri="{BB962C8B-B14F-4D97-AF65-F5344CB8AC3E}">
        <p14:creationId xmlns:p14="http://schemas.microsoft.com/office/powerpoint/2010/main" val="406279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02963-E4F4-C0AD-6D80-2D226CEA3821}"/>
              </a:ext>
            </a:extLst>
          </p:cNvPr>
          <p:cNvSpPr>
            <a:spLocks noGrp="1"/>
          </p:cNvSpPr>
          <p:nvPr>
            <p:ph type="title"/>
          </p:nvPr>
        </p:nvSpPr>
        <p:spPr>
          <a:xfrm>
            <a:off x="838200" y="272660"/>
            <a:ext cx="10515600" cy="857500"/>
          </a:xfrm>
        </p:spPr>
        <p:txBody>
          <a:bodyPr/>
          <a:lstStyle/>
          <a:p>
            <a:r>
              <a:rPr lang="en-US" b="1" dirty="0">
                <a:solidFill>
                  <a:schemeClr val="tx2"/>
                </a:solidFill>
              </a:rPr>
              <a:t>Administration of </a:t>
            </a:r>
            <a:r>
              <a:rPr lang="en-US" b="1" i="1" dirty="0">
                <a:solidFill>
                  <a:schemeClr val="tx2"/>
                </a:solidFill>
              </a:rPr>
              <a:t>CogAT</a:t>
            </a:r>
            <a:r>
              <a:rPr lang="en-US" b="1" dirty="0">
                <a:solidFill>
                  <a:schemeClr val="tx2"/>
                </a:solidFill>
              </a:rPr>
              <a:t> and </a:t>
            </a:r>
            <a:r>
              <a:rPr lang="en-US" b="1" i="1" dirty="0">
                <a:solidFill>
                  <a:schemeClr val="tx2"/>
                </a:solidFill>
              </a:rPr>
              <a:t>IA</a:t>
            </a:r>
            <a:endParaRPr lang="en-US" b="1" dirty="0">
              <a:solidFill>
                <a:schemeClr val="tx2"/>
              </a:solidFill>
            </a:endParaRPr>
          </a:p>
        </p:txBody>
      </p:sp>
      <p:sp>
        <p:nvSpPr>
          <p:cNvPr id="3" name="Content Placeholder 2">
            <a:extLst>
              <a:ext uri="{FF2B5EF4-FFF2-40B4-BE49-F238E27FC236}">
                <a16:creationId xmlns:a16="http://schemas.microsoft.com/office/drawing/2014/main" id="{8C187DE0-B757-AFC5-49D5-04DB2E01A372}"/>
              </a:ext>
            </a:extLst>
          </p:cNvPr>
          <p:cNvSpPr>
            <a:spLocks noGrp="1"/>
          </p:cNvSpPr>
          <p:nvPr>
            <p:ph idx="1"/>
          </p:nvPr>
        </p:nvSpPr>
        <p:spPr>
          <a:xfrm>
            <a:off x="677917" y="1229015"/>
            <a:ext cx="10893973" cy="4351338"/>
          </a:xfrm>
        </p:spPr>
        <p:txBody>
          <a:bodyPr>
            <a:normAutofit lnSpcReduction="10000"/>
          </a:bodyPr>
          <a:lstStyle/>
          <a:p>
            <a:pPr>
              <a:lnSpc>
                <a:spcPct val="100000"/>
              </a:lnSpc>
              <a:spcBef>
                <a:spcPts val="0"/>
              </a:spcBef>
              <a:spcAft>
                <a:spcPts val="1200"/>
              </a:spcAft>
              <a:buFont typeface="Arial"/>
              <a:buChar char="•"/>
              <a:defRPr/>
            </a:pPr>
            <a:r>
              <a:rPr lang="en-US" dirty="0">
                <a:solidFill>
                  <a:schemeClr val="tx2"/>
                </a:solidFill>
              </a:rPr>
              <a:t>CogAT and Iowa Assessments are group-administered by classroom teachers.</a:t>
            </a:r>
          </a:p>
          <a:p>
            <a:pPr>
              <a:lnSpc>
                <a:spcPct val="100000"/>
              </a:lnSpc>
              <a:spcBef>
                <a:spcPts val="0"/>
              </a:spcBef>
              <a:spcAft>
                <a:spcPts val="1200"/>
              </a:spcAft>
              <a:buFont typeface="Arial"/>
              <a:buChar char="•"/>
              <a:defRPr/>
            </a:pPr>
            <a:r>
              <a:rPr lang="en-US" dirty="0">
                <a:solidFill>
                  <a:schemeClr val="tx2"/>
                </a:solidFill>
              </a:rPr>
              <a:t>It is best for tests to be administered by someone who is familiar to the students.</a:t>
            </a:r>
          </a:p>
          <a:p>
            <a:pPr>
              <a:lnSpc>
                <a:spcPct val="100000"/>
              </a:lnSpc>
              <a:spcBef>
                <a:spcPts val="0"/>
              </a:spcBef>
              <a:spcAft>
                <a:spcPts val="1200"/>
              </a:spcAft>
              <a:buFont typeface="Arial"/>
              <a:buChar char="•"/>
              <a:defRPr/>
            </a:pPr>
            <a:r>
              <a:rPr lang="en-US" dirty="0">
                <a:solidFill>
                  <a:schemeClr val="tx2"/>
                </a:solidFill>
              </a:rPr>
              <a:t>Teachers must be trained before administering the CogAT and Iowa assessments.</a:t>
            </a:r>
          </a:p>
          <a:p>
            <a:pPr>
              <a:lnSpc>
                <a:spcPct val="100000"/>
              </a:lnSpc>
              <a:spcBef>
                <a:spcPts val="0"/>
              </a:spcBef>
              <a:spcAft>
                <a:spcPts val="1200"/>
              </a:spcAft>
              <a:buFont typeface="Arial"/>
              <a:buChar char="•"/>
              <a:defRPr/>
            </a:pPr>
            <a:r>
              <a:rPr lang="en-US" dirty="0">
                <a:solidFill>
                  <a:schemeClr val="tx2"/>
                </a:solidFill>
              </a:rPr>
              <a:t>Tests are not timed.</a:t>
            </a:r>
          </a:p>
          <a:p>
            <a:pPr>
              <a:lnSpc>
                <a:spcPct val="100000"/>
              </a:lnSpc>
              <a:spcBef>
                <a:spcPts val="0"/>
              </a:spcBef>
              <a:spcAft>
                <a:spcPts val="1200"/>
              </a:spcAft>
              <a:buFont typeface="Arial"/>
              <a:buChar char="•"/>
              <a:defRPr/>
            </a:pPr>
            <a:r>
              <a:rPr lang="en-US" dirty="0">
                <a:solidFill>
                  <a:schemeClr val="tx2"/>
                </a:solidFill>
              </a:rPr>
              <a:t>The pace at which test questions are presented should be adjusted to suit the characteristics of the students being tested.</a:t>
            </a:r>
          </a:p>
        </p:txBody>
      </p:sp>
      <p:pic>
        <p:nvPicPr>
          <p:cNvPr id="5" name="Picture 4" descr="CogAT logo">
            <a:extLst>
              <a:ext uri="{FF2B5EF4-FFF2-40B4-BE49-F238E27FC236}">
                <a16:creationId xmlns:a16="http://schemas.microsoft.com/office/drawing/2014/main" id="{2257DE27-91C6-96E0-2233-C740E77A77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2922" y="5951356"/>
            <a:ext cx="1773936" cy="633984"/>
          </a:xfrm>
          <a:prstGeom prst="rect">
            <a:avLst/>
          </a:prstGeom>
        </p:spPr>
      </p:pic>
      <p:pic>
        <p:nvPicPr>
          <p:cNvPr id="7" name="Picture 6" descr="Iowa logo">
            <a:extLst>
              <a:ext uri="{FF2B5EF4-FFF2-40B4-BE49-F238E27FC236}">
                <a16:creationId xmlns:a16="http://schemas.microsoft.com/office/drawing/2014/main" id="{C1D6010B-F9A1-24AE-AAE5-BAA3559530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261" y="5742272"/>
            <a:ext cx="2734249" cy="724770"/>
          </a:xfrm>
          <a:prstGeom prst="rect">
            <a:avLst/>
          </a:prstGeom>
        </p:spPr>
      </p:pic>
    </p:spTree>
    <p:extLst>
      <p:ext uri="{BB962C8B-B14F-4D97-AF65-F5344CB8AC3E}">
        <p14:creationId xmlns:p14="http://schemas.microsoft.com/office/powerpoint/2010/main" val="3786448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3E4F609-E051-7D19-076E-EB52D132DBE8}"/>
              </a:ext>
            </a:extLst>
          </p:cNvPr>
          <p:cNvSpPr>
            <a:spLocks noGrp="1"/>
          </p:cNvSpPr>
          <p:nvPr>
            <p:ph type="title"/>
          </p:nvPr>
        </p:nvSpPr>
        <p:spPr>
          <a:xfrm>
            <a:off x="838200" y="272660"/>
            <a:ext cx="10515600" cy="857500"/>
          </a:xfrm>
        </p:spPr>
        <p:txBody>
          <a:bodyPr/>
          <a:lstStyle/>
          <a:p>
            <a:r>
              <a:rPr lang="en-US" b="1" dirty="0">
                <a:solidFill>
                  <a:schemeClr val="tx2"/>
                </a:solidFill>
              </a:rPr>
              <a:t>Administration of </a:t>
            </a:r>
            <a:r>
              <a:rPr lang="en-US" b="1" i="1" dirty="0">
                <a:solidFill>
                  <a:schemeClr val="tx2"/>
                </a:solidFill>
              </a:rPr>
              <a:t>CogAT</a:t>
            </a:r>
            <a:r>
              <a:rPr lang="en-US" b="1" dirty="0">
                <a:solidFill>
                  <a:schemeClr val="tx2"/>
                </a:solidFill>
              </a:rPr>
              <a:t> and </a:t>
            </a:r>
            <a:r>
              <a:rPr lang="en-US" b="1" i="1" dirty="0">
                <a:solidFill>
                  <a:schemeClr val="tx2"/>
                </a:solidFill>
              </a:rPr>
              <a:t>IA</a:t>
            </a:r>
            <a:endParaRPr lang="en-US" b="1" dirty="0">
              <a:solidFill>
                <a:schemeClr val="tx2"/>
              </a:solidFill>
            </a:endParaRPr>
          </a:p>
        </p:txBody>
      </p:sp>
      <p:sp>
        <p:nvSpPr>
          <p:cNvPr id="3" name="Content Placeholder 2">
            <a:extLst>
              <a:ext uri="{FF2B5EF4-FFF2-40B4-BE49-F238E27FC236}">
                <a16:creationId xmlns:a16="http://schemas.microsoft.com/office/drawing/2014/main" id="{8C187DE0-B757-AFC5-49D5-04DB2E01A372}"/>
              </a:ext>
            </a:extLst>
          </p:cNvPr>
          <p:cNvSpPr>
            <a:spLocks noGrp="1"/>
          </p:cNvSpPr>
          <p:nvPr>
            <p:ph idx="1"/>
          </p:nvPr>
        </p:nvSpPr>
        <p:spPr>
          <a:xfrm>
            <a:off x="662152" y="1191994"/>
            <a:ext cx="10893972" cy="4351338"/>
          </a:xfrm>
        </p:spPr>
        <p:txBody>
          <a:bodyPr>
            <a:noAutofit/>
          </a:bodyPr>
          <a:lstStyle/>
          <a:p>
            <a:pPr marL="342900" indent="-342900">
              <a:lnSpc>
                <a:spcPct val="100000"/>
              </a:lnSpc>
              <a:spcBef>
                <a:spcPts val="0"/>
              </a:spcBef>
              <a:spcAft>
                <a:spcPts val="1200"/>
              </a:spcAft>
              <a:buFont typeface="Arial" pitchFamily="34" charset="0"/>
              <a:buChar char="•"/>
            </a:pPr>
            <a:r>
              <a:rPr lang="en-US" altLang="en-US" dirty="0">
                <a:solidFill>
                  <a:schemeClr val="tx2"/>
                </a:solidFill>
              </a:rPr>
              <a:t>There are two modes of online administration, proctor led and audio.</a:t>
            </a:r>
          </a:p>
          <a:p>
            <a:pPr marL="800100" lvl="1" indent="-342900">
              <a:lnSpc>
                <a:spcPct val="100000"/>
              </a:lnSpc>
              <a:spcBef>
                <a:spcPts val="0"/>
              </a:spcBef>
              <a:spcAft>
                <a:spcPts val="1200"/>
              </a:spcAft>
            </a:pPr>
            <a:r>
              <a:rPr lang="en-US" altLang="en-US" dirty="0">
                <a:solidFill>
                  <a:schemeClr val="tx2"/>
                </a:solidFill>
              </a:rPr>
              <a:t>Proctor led the tests are read aloud by classroom teachers, word for word. Teachers should speak distinctly, at a constant rate, with inflection in their voice.</a:t>
            </a:r>
          </a:p>
          <a:p>
            <a:pPr marL="800100" lvl="1" indent="-342900">
              <a:lnSpc>
                <a:spcPct val="100000"/>
              </a:lnSpc>
              <a:spcBef>
                <a:spcPts val="0"/>
              </a:spcBef>
              <a:spcAft>
                <a:spcPts val="1200"/>
              </a:spcAft>
            </a:pPr>
            <a:r>
              <a:rPr lang="en-US" altLang="en-US" dirty="0">
                <a:solidFill>
                  <a:schemeClr val="tx2"/>
                </a:solidFill>
              </a:rPr>
              <a:t>With audio led proctoring students use headphones during testing.</a:t>
            </a:r>
          </a:p>
          <a:p>
            <a:pPr marL="342900" indent="-342900">
              <a:lnSpc>
                <a:spcPct val="100000"/>
              </a:lnSpc>
              <a:spcBef>
                <a:spcPts val="0"/>
              </a:spcBef>
              <a:spcAft>
                <a:spcPts val="1200"/>
              </a:spcAft>
              <a:buFont typeface="Arial" pitchFamily="34" charset="0"/>
              <a:buChar char="•"/>
            </a:pPr>
            <a:r>
              <a:rPr lang="en-US" altLang="en-US" dirty="0">
                <a:solidFill>
                  <a:schemeClr val="tx2"/>
                </a:solidFill>
              </a:rPr>
              <a:t>Teachers cannot view the test before testing; however, audio test directions are available in the TAM (pages 81-83).   </a:t>
            </a:r>
          </a:p>
          <a:p>
            <a:pPr marL="342900" indent="-342900">
              <a:lnSpc>
                <a:spcPct val="100000"/>
              </a:lnSpc>
              <a:spcBef>
                <a:spcPts val="0"/>
              </a:spcBef>
              <a:spcAft>
                <a:spcPts val="1200"/>
              </a:spcAft>
              <a:buFont typeface="Arial" pitchFamily="34" charset="0"/>
              <a:buChar char="•"/>
            </a:pPr>
            <a:r>
              <a:rPr lang="en-US" altLang="en-US" dirty="0">
                <a:solidFill>
                  <a:schemeClr val="tx2"/>
                </a:solidFill>
              </a:rPr>
              <a:t>Each test begins with a practice item to give students some experience.</a:t>
            </a:r>
          </a:p>
        </p:txBody>
      </p:sp>
      <p:pic>
        <p:nvPicPr>
          <p:cNvPr id="7" name="Picture 6" descr="CogAT logo">
            <a:extLst>
              <a:ext uri="{FF2B5EF4-FFF2-40B4-BE49-F238E27FC236}">
                <a16:creationId xmlns:a16="http://schemas.microsoft.com/office/drawing/2014/main" id="{F829215A-BD17-A58E-766C-AB1FE0F1E0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7157" y="6069654"/>
            <a:ext cx="1773936" cy="633984"/>
          </a:xfrm>
          <a:prstGeom prst="rect">
            <a:avLst/>
          </a:prstGeom>
        </p:spPr>
      </p:pic>
      <p:pic>
        <p:nvPicPr>
          <p:cNvPr id="8" name="Picture 7" descr="Iowa logo">
            <a:extLst>
              <a:ext uri="{FF2B5EF4-FFF2-40B4-BE49-F238E27FC236}">
                <a16:creationId xmlns:a16="http://schemas.microsoft.com/office/drawing/2014/main" id="{069295F8-A830-50EC-586F-F90775E393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496" y="5860570"/>
            <a:ext cx="2734249" cy="724770"/>
          </a:xfrm>
          <a:prstGeom prst="rect">
            <a:avLst/>
          </a:prstGeom>
        </p:spPr>
      </p:pic>
    </p:spTree>
    <p:extLst>
      <p:ext uri="{BB962C8B-B14F-4D97-AF65-F5344CB8AC3E}">
        <p14:creationId xmlns:p14="http://schemas.microsoft.com/office/powerpoint/2010/main" val="9835570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2544</TotalTime>
  <Words>5982</Words>
  <Application>Microsoft Office PowerPoint</Application>
  <PresentationFormat>Widescreen</PresentationFormat>
  <Paragraphs>645</Paragraphs>
  <Slides>51</Slides>
  <Notes>31</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Gifted and Talented Assessment Program for Grade 2 Students</vt:lpstr>
      <vt:lpstr>Who to Contact</vt:lpstr>
      <vt:lpstr>Schedule of Important Dates- 2023-2024</vt:lpstr>
      <vt:lpstr>SC Gr 2 Gifted &amp; Talented Assessment Program </vt:lpstr>
      <vt:lpstr>Criteria for Gifted &amp; Talented Selection</vt:lpstr>
      <vt:lpstr>Criteria for Gifted &amp; Talented Selection</vt:lpstr>
      <vt:lpstr>Who to Test</vt:lpstr>
      <vt:lpstr>Administration of CogAT and IA</vt:lpstr>
      <vt:lpstr>Administration of CogAT and IA</vt:lpstr>
      <vt:lpstr>Administration of CogAT and IA</vt:lpstr>
      <vt:lpstr>Cognitive Ability Test (CogAT®)</vt:lpstr>
      <vt:lpstr>Iowa Assessments</vt:lpstr>
      <vt:lpstr>Testing Students with Documented Disabilities and ML Students </vt:lpstr>
      <vt:lpstr>State-Allowed Accommodations</vt:lpstr>
      <vt:lpstr>Coding Accommodations for Students with Documented Disabilities and ML Students</vt:lpstr>
      <vt:lpstr>Large Print Materials</vt:lpstr>
      <vt:lpstr>What is CogAT Alt-V Scoring for Grades K-2?</vt:lpstr>
      <vt:lpstr>Administering the Alt-V Online</vt:lpstr>
      <vt:lpstr>New this year!</vt:lpstr>
      <vt:lpstr>Riverside Preparations for Online Testing- BTS 2023</vt:lpstr>
      <vt:lpstr>Preparing Students for Testing</vt:lpstr>
      <vt:lpstr>Suggested Testing Schedule</vt:lpstr>
      <vt:lpstr>PowerPoint Presentation</vt:lpstr>
      <vt:lpstr>Pretesting Activities for Online Testing</vt:lpstr>
      <vt:lpstr>Pretesting Activities for Online Testing</vt:lpstr>
      <vt:lpstr>Pretesting Activities for Online Testing</vt:lpstr>
      <vt:lpstr>Pretesting Activities for Online Testing</vt:lpstr>
      <vt:lpstr>Pretesting Activities for Online Testing</vt:lpstr>
      <vt:lpstr>DTC Checklist- Before Testing</vt:lpstr>
      <vt:lpstr>DTC Checklist- Before Testing cont’</vt:lpstr>
      <vt:lpstr>STC Checklist- Before Testing</vt:lpstr>
      <vt:lpstr>SUNS and Power School ID Numbers</vt:lpstr>
      <vt:lpstr>Checklist- During &amp; After Testing</vt:lpstr>
      <vt:lpstr>Testing Recommendations</vt:lpstr>
      <vt:lpstr>Testing Recommendations cont’</vt:lpstr>
      <vt:lpstr>Testing Recommendations cont’</vt:lpstr>
      <vt:lpstr>Testing Recommendations cont’</vt:lpstr>
      <vt:lpstr>Testing Recommendations cont’</vt:lpstr>
      <vt:lpstr>Testing Recommendations cont’</vt:lpstr>
      <vt:lpstr>PowerPoint Presentation</vt:lpstr>
      <vt:lpstr>Scoring and Reporting</vt:lpstr>
      <vt:lpstr>Scoring and Reporting</vt:lpstr>
      <vt:lpstr>Packing List &amp; Box Labeling</vt:lpstr>
      <vt:lpstr>DataManager Platform Presentation</vt:lpstr>
      <vt:lpstr>SC Grade 2 Make-Up Testing</vt:lpstr>
      <vt:lpstr>Reasons for Make-up Testing include:</vt:lpstr>
      <vt:lpstr>Make-Up Testing Schedule</vt:lpstr>
      <vt:lpstr>SC Assessment Consultants</vt:lpstr>
      <vt:lpstr>Ordering Off-Grade-Level Materials</vt:lpstr>
      <vt:lpstr>SCDoE Grade 2 Gifted and Talented Assessment Website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Gifted and Talented Assessment Program for Grade 2 Students</dc:title>
  <dc:creator>Montanez, Celia</dc:creator>
  <cp:lastModifiedBy>Montanez, Celia</cp:lastModifiedBy>
  <cp:revision>8</cp:revision>
  <dcterms:created xsi:type="dcterms:W3CDTF">2022-09-12T13:45:56Z</dcterms:created>
  <dcterms:modified xsi:type="dcterms:W3CDTF">2023-09-15T19:16:50Z</dcterms:modified>
</cp:coreProperties>
</file>